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706" r:id="rId6"/>
    <p:sldMasterId id="2147483736" r:id="rId7"/>
    <p:sldMasterId id="2147483685" r:id="rId8"/>
  </p:sldMasterIdLst>
  <p:notesMasterIdLst>
    <p:notesMasterId r:id="rId30"/>
  </p:notesMasterIdLst>
  <p:sldIdLst>
    <p:sldId id="302" r:id="rId9"/>
    <p:sldId id="409" r:id="rId10"/>
    <p:sldId id="401" r:id="rId11"/>
    <p:sldId id="410" r:id="rId12"/>
    <p:sldId id="674" r:id="rId13"/>
    <p:sldId id="672" r:id="rId14"/>
    <p:sldId id="673" r:id="rId15"/>
    <p:sldId id="677" r:id="rId16"/>
    <p:sldId id="676" r:id="rId17"/>
    <p:sldId id="675" r:id="rId18"/>
    <p:sldId id="413" r:id="rId19"/>
    <p:sldId id="411" r:id="rId20"/>
    <p:sldId id="416" r:id="rId21"/>
    <p:sldId id="418" r:id="rId22"/>
    <p:sldId id="671" r:id="rId23"/>
    <p:sldId id="420" r:id="rId24"/>
    <p:sldId id="421" r:id="rId25"/>
    <p:sldId id="669" r:id="rId26"/>
    <p:sldId id="422" r:id="rId27"/>
    <p:sldId id="373" r:id="rId28"/>
    <p:sldId id="376"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46F8"/>
    <a:srgbClr val="FFFFFF"/>
    <a:srgbClr val="012169"/>
    <a:srgbClr val="A0F0FF"/>
    <a:srgbClr val="FF0000"/>
    <a:srgbClr val="A7A8A9"/>
    <a:srgbClr val="B2F2FF"/>
    <a:srgbClr val="FFC600"/>
    <a:srgbClr val="FF75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3" d="100"/>
          <a:sy n="63" d="100"/>
        </p:scale>
        <p:origin x="3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8D738-8366-954A-A454-968E837854FF}"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35197-6DA9-744D-98ED-310B7A3B435B}" type="slidenum">
              <a:rPr lang="en-US" smtClean="0"/>
              <a:t>‹#›</a:t>
            </a:fld>
            <a:endParaRPr lang="en-US"/>
          </a:p>
        </p:txBody>
      </p:sp>
    </p:spTree>
    <p:extLst>
      <p:ext uri="{BB962C8B-B14F-4D97-AF65-F5344CB8AC3E}">
        <p14:creationId xmlns:p14="http://schemas.microsoft.com/office/powerpoint/2010/main" val="55264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8" name="Footer Placeholder 4">
            <a:extLst>
              <a:ext uri="{FF2B5EF4-FFF2-40B4-BE49-F238E27FC236}">
                <a16:creationId xmlns:a16="http://schemas.microsoft.com/office/drawing/2014/main" id="{35D4C37A-3E96-D78A-1EFC-D4EC4227B9EB}"/>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734092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Placeholder Blue Background">
    <p:bg>
      <p:bgPr>
        <a:solidFill>
          <a:srgbClr val="2746F8"/>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9342455-3ED4-576B-C34C-BC49633DFF7C}"/>
              </a:ext>
            </a:extLst>
          </p:cNvPr>
          <p:cNvSpPr>
            <a:spLocks noGrp="1"/>
          </p:cNvSpPr>
          <p:nvPr>
            <p:ph type="pic" sz="quarter" idx="10"/>
          </p:nvPr>
        </p:nvSpPr>
        <p:spPr>
          <a:xfrm>
            <a:off x="498475" y="457502"/>
            <a:ext cx="7812995" cy="5935134"/>
          </a:xfrm>
          <a:custGeom>
            <a:avLst/>
            <a:gdLst>
              <a:gd name="connsiteX0" fmla="*/ 0 w 5665788"/>
              <a:gd name="connsiteY0" fmla="*/ 0 h 5926969"/>
              <a:gd name="connsiteX1" fmla="*/ 5665788 w 5665788"/>
              <a:gd name="connsiteY1" fmla="*/ 0 h 5926969"/>
              <a:gd name="connsiteX2" fmla="*/ 5665788 w 5665788"/>
              <a:gd name="connsiteY2" fmla="*/ 5926969 h 5926969"/>
              <a:gd name="connsiteX3" fmla="*/ 0 w 5665788"/>
              <a:gd name="connsiteY3" fmla="*/ 5926969 h 5926969"/>
              <a:gd name="connsiteX4" fmla="*/ 0 w 5665788"/>
              <a:gd name="connsiteY4" fmla="*/ 0 h 5926969"/>
              <a:gd name="connsiteX0" fmla="*/ 0 w 7796667"/>
              <a:gd name="connsiteY0" fmla="*/ 0 h 5926969"/>
              <a:gd name="connsiteX1" fmla="*/ 7796667 w 7796667"/>
              <a:gd name="connsiteY1" fmla="*/ 8164 h 5926969"/>
              <a:gd name="connsiteX2" fmla="*/ 5665788 w 7796667"/>
              <a:gd name="connsiteY2" fmla="*/ 5926969 h 5926969"/>
              <a:gd name="connsiteX3" fmla="*/ 0 w 7796667"/>
              <a:gd name="connsiteY3" fmla="*/ 5926969 h 5926969"/>
              <a:gd name="connsiteX4" fmla="*/ 0 w 7796667"/>
              <a:gd name="connsiteY4" fmla="*/ 0 h 5926969"/>
              <a:gd name="connsiteX0" fmla="*/ 0 w 7812995"/>
              <a:gd name="connsiteY0" fmla="*/ 8165 h 5935134"/>
              <a:gd name="connsiteX1" fmla="*/ 7812995 w 7812995"/>
              <a:gd name="connsiteY1" fmla="*/ 0 h 5935134"/>
              <a:gd name="connsiteX2" fmla="*/ 5665788 w 7812995"/>
              <a:gd name="connsiteY2" fmla="*/ 5935134 h 5935134"/>
              <a:gd name="connsiteX3" fmla="*/ 0 w 7812995"/>
              <a:gd name="connsiteY3" fmla="*/ 5935134 h 5935134"/>
              <a:gd name="connsiteX4" fmla="*/ 0 w 7812995"/>
              <a:gd name="connsiteY4" fmla="*/ 8165 h 593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2995" h="5935134">
                <a:moveTo>
                  <a:pt x="0" y="8165"/>
                </a:moveTo>
                <a:lnTo>
                  <a:pt x="7812995" y="0"/>
                </a:lnTo>
                <a:lnTo>
                  <a:pt x="5665788" y="5935134"/>
                </a:lnTo>
                <a:lnTo>
                  <a:pt x="0" y="5935134"/>
                </a:lnTo>
                <a:lnTo>
                  <a:pt x="0" y="8165"/>
                </a:lnTo>
                <a:close/>
              </a:path>
            </a:pathLst>
          </a:custGeom>
        </p:spPr>
        <p:txBody>
          <a:bodyPr/>
          <a:lstStyle/>
          <a:p>
            <a:endParaRPr lang="en-US"/>
          </a:p>
        </p:txBody>
      </p:sp>
      <p:sp>
        <p:nvSpPr>
          <p:cNvPr id="4" name="Title 1">
            <a:extLst>
              <a:ext uri="{FF2B5EF4-FFF2-40B4-BE49-F238E27FC236}">
                <a16:creationId xmlns:a16="http://schemas.microsoft.com/office/drawing/2014/main" id="{A8DCA770-730B-F7FB-D038-CB266202F473}"/>
              </a:ext>
            </a:extLst>
          </p:cNvPr>
          <p:cNvSpPr>
            <a:spLocks noGrp="1"/>
          </p:cNvSpPr>
          <p:nvPr>
            <p:ph type="ctrTitle" hasCustomPrompt="1"/>
          </p:nvPr>
        </p:nvSpPr>
        <p:spPr>
          <a:xfrm>
            <a:off x="7921513" y="3977640"/>
            <a:ext cx="4033420" cy="1828800"/>
          </a:xfrm>
          <a:prstGeom prst="rect">
            <a:avLst/>
          </a:prstGeom>
        </p:spPr>
        <p:txBody>
          <a:bodyPr lIns="0" tIns="0" rIns="0" bIns="0" anchor="b" anchorCtr="0">
            <a:noAutofit/>
          </a:bodyPr>
          <a:lstStyle>
            <a:lvl1pPr>
              <a:defRPr sz="6600" baseline="0">
                <a:solidFill>
                  <a:schemeClr val="bg1"/>
                </a:solidFill>
              </a:defRPr>
            </a:lvl1pPr>
          </a:lstStyle>
          <a:p>
            <a:pPr algn="l">
              <a:lnSpc>
                <a:spcPts val="6600"/>
              </a:lnSpc>
            </a:pPr>
            <a:r>
              <a:rPr lang="en-US" sz="6600" b="1">
                <a:solidFill>
                  <a:srgbClr val="2746F8"/>
                </a:solidFill>
                <a:latin typeface="Poppins" pitchFamily="2" charset="77"/>
                <a:cs typeface="Poppins" pitchFamily="2" charset="77"/>
              </a:rPr>
              <a:t>Title 1</a:t>
            </a:r>
            <a:br>
              <a:rPr lang="en-US" sz="6600" b="1">
                <a:solidFill>
                  <a:srgbClr val="2746F8"/>
                </a:solidFill>
                <a:latin typeface="Poppins" pitchFamily="2" charset="77"/>
                <a:cs typeface="Poppins" pitchFamily="2" charset="77"/>
              </a:rPr>
            </a:br>
            <a:r>
              <a:rPr lang="en-US" sz="6600" b="1">
                <a:solidFill>
                  <a:srgbClr val="2746F8"/>
                </a:solidFill>
                <a:latin typeface="Poppins" pitchFamily="2" charset="77"/>
                <a:cs typeface="Poppins" pitchFamily="2" charset="77"/>
              </a:rPr>
              <a:t>Title 2</a:t>
            </a:r>
            <a:endParaRPr lang="en-US" sz="4800" b="1">
              <a:solidFill>
                <a:srgbClr val="2746F8"/>
              </a:solidFill>
              <a:latin typeface="Poppins" pitchFamily="2" charset="77"/>
              <a:cs typeface="Poppins" pitchFamily="2" charset="77"/>
            </a:endParaRP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pic>
        <p:nvPicPr>
          <p:cNvPr id="5" name="Picture 4">
            <a:extLst>
              <a:ext uri="{FF2B5EF4-FFF2-40B4-BE49-F238E27FC236}">
                <a16:creationId xmlns:a16="http://schemas.microsoft.com/office/drawing/2014/main" id="{5277855C-BC92-919C-3BA0-85EF576CFD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7464" y="182880"/>
            <a:ext cx="2520184" cy="2276856"/>
          </a:xfrm>
          <a:prstGeom prst="rect">
            <a:avLst/>
          </a:prstGeom>
        </p:spPr>
      </p:pic>
    </p:spTree>
    <p:extLst>
      <p:ext uri="{BB962C8B-B14F-4D97-AF65-F5344CB8AC3E}">
        <p14:creationId xmlns:p14="http://schemas.microsoft.com/office/powerpoint/2010/main" val="3892204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with Top Lin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FC9E599-0578-5637-F075-55DA1C32FF6C}"/>
              </a:ext>
            </a:extLst>
          </p:cNvPr>
          <p:cNvCxnSpPr>
            <a:cxnSpLocks/>
          </p:cNvCxnSpPr>
          <p:nvPr userDrawn="1"/>
        </p:nvCxnSpPr>
        <p:spPr>
          <a:xfrm>
            <a:off x="3242733" y="465667"/>
            <a:ext cx="87122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C3C546C-3050-0FA3-E3EA-C84B91FA091E}"/>
              </a:ext>
            </a:extLst>
          </p:cNvPr>
          <p:cNvCxnSpPr>
            <a:cxnSpLocks/>
          </p:cNvCxnSpPr>
          <p:nvPr userDrawn="1"/>
        </p:nvCxnSpPr>
        <p:spPr>
          <a:xfrm>
            <a:off x="228600" y="465667"/>
            <a:ext cx="2802467"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2" name="Text Placeholder 21">
            <a:extLst>
              <a:ext uri="{FF2B5EF4-FFF2-40B4-BE49-F238E27FC236}">
                <a16:creationId xmlns:a16="http://schemas.microsoft.com/office/drawing/2014/main" id="{DF420521-B781-2F68-3C8C-87E367186293}"/>
              </a:ext>
            </a:extLst>
          </p:cNvPr>
          <p:cNvSpPr>
            <a:spLocks noGrp="1"/>
          </p:cNvSpPr>
          <p:nvPr>
            <p:ph type="body" sz="quarter" idx="16" hasCustomPrompt="1"/>
          </p:nvPr>
        </p:nvSpPr>
        <p:spPr>
          <a:xfrm>
            <a:off x="228599" y="914400"/>
            <a:ext cx="8321040" cy="649224"/>
          </a:xfrm>
          <a:prstGeom prst="rect">
            <a:avLst/>
          </a:prstGeom>
        </p:spPr>
        <p:txBody>
          <a:bodyPr/>
          <a:lstStyle>
            <a:lvl1pPr>
              <a:defRPr sz="3600">
                <a:solidFill>
                  <a:srgbClr val="2746F8"/>
                </a:solidFill>
              </a:defRPr>
            </a:lvl1pPr>
          </a:lstStyle>
          <a:p>
            <a:pPr lvl="0"/>
            <a:r>
              <a:rPr lang="en-US"/>
              <a:t>Slide title</a:t>
            </a:r>
          </a:p>
        </p:txBody>
      </p:sp>
      <p:sp>
        <p:nvSpPr>
          <p:cNvPr id="28" name="Text Placeholder 27">
            <a:extLst>
              <a:ext uri="{FF2B5EF4-FFF2-40B4-BE49-F238E27FC236}">
                <a16:creationId xmlns:a16="http://schemas.microsoft.com/office/drawing/2014/main" id="{4AF31043-D1A4-D169-5895-F5ACA6A64BC2}"/>
              </a:ext>
            </a:extLst>
          </p:cNvPr>
          <p:cNvSpPr>
            <a:spLocks noGrp="1"/>
          </p:cNvSpPr>
          <p:nvPr>
            <p:ph type="body" sz="quarter" idx="17" hasCustomPrompt="1"/>
          </p:nvPr>
        </p:nvSpPr>
        <p:spPr>
          <a:xfrm>
            <a:off x="1035582" y="2343576"/>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36" name="Text Placeholder 27">
            <a:extLst>
              <a:ext uri="{FF2B5EF4-FFF2-40B4-BE49-F238E27FC236}">
                <a16:creationId xmlns:a16="http://schemas.microsoft.com/office/drawing/2014/main" id="{2B577CF3-0320-F86A-8D56-479F3AB0B03B}"/>
              </a:ext>
            </a:extLst>
          </p:cNvPr>
          <p:cNvSpPr>
            <a:spLocks noGrp="1"/>
          </p:cNvSpPr>
          <p:nvPr>
            <p:ph type="body" sz="quarter" idx="25" hasCustomPrompt="1"/>
          </p:nvPr>
        </p:nvSpPr>
        <p:spPr>
          <a:xfrm>
            <a:off x="228598" y="213360"/>
            <a:ext cx="2802467"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37" name="Text Placeholder 27">
            <a:extLst>
              <a:ext uri="{FF2B5EF4-FFF2-40B4-BE49-F238E27FC236}">
                <a16:creationId xmlns:a16="http://schemas.microsoft.com/office/drawing/2014/main" id="{CDB723B8-E793-7387-FA81-235A4D977D44}"/>
              </a:ext>
            </a:extLst>
          </p:cNvPr>
          <p:cNvSpPr>
            <a:spLocks noGrp="1"/>
          </p:cNvSpPr>
          <p:nvPr>
            <p:ph type="body" sz="quarter" idx="26" hasCustomPrompt="1"/>
          </p:nvPr>
        </p:nvSpPr>
        <p:spPr>
          <a:xfrm>
            <a:off x="3213098" y="213360"/>
            <a:ext cx="6675120"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Description</a:t>
            </a:r>
          </a:p>
        </p:txBody>
      </p:sp>
      <p:sp>
        <p:nvSpPr>
          <p:cNvPr id="39" name="Text Placeholder 27">
            <a:extLst>
              <a:ext uri="{FF2B5EF4-FFF2-40B4-BE49-F238E27FC236}">
                <a16:creationId xmlns:a16="http://schemas.microsoft.com/office/drawing/2014/main" id="{D9608A6F-EE59-4F22-10E8-FB6DCF5D5B1A}"/>
              </a:ext>
            </a:extLst>
          </p:cNvPr>
          <p:cNvSpPr>
            <a:spLocks noGrp="1"/>
          </p:cNvSpPr>
          <p:nvPr>
            <p:ph type="body" sz="quarter" idx="28" hasCustomPrompt="1"/>
          </p:nvPr>
        </p:nvSpPr>
        <p:spPr>
          <a:xfrm>
            <a:off x="10095345" y="213360"/>
            <a:ext cx="893620" cy="252306"/>
          </a:xfrm>
          <a:prstGeom prst="rect">
            <a:avLst/>
          </a:prstGeom>
        </p:spPr>
        <p:txBody>
          <a:bodyPr lIns="0" tIns="0" rIns="0" bIns="0"/>
          <a:lstStyle>
            <a:lvl1pPr algn="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
        <p:nvSpPr>
          <p:cNvPr id="40" name="Text Placeholder 27">
            <a:extLst>
              <a:ext uri="{FF2B5EF4-FFF2-40B4-BE49-F238E27FC236}">
                <a16:creationId xmlns:a16="http://schemas.microsoft.com/office/drawing/2014/main" id="{0F226991-74B5-AD44-1930-73B1562B915D}"/>
              </a:ext>
            </a:extLst>
          </p:cNvPr>
          <p:cNvSpPr>
            <a:spLocks noGrp="1"/>
          </p:cNvSpPr>
          <p:nvPr>
            <p:ph type="body" sz="quarter" idx="29" hasCustomPrompt="1"/>
          </p:nvPr>
        </p:nvSpPr>
        <p:spPr>
          <a:xfrm>
            <a:off x="1035582" y="2082687"/>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41" name="Text Placeholder 27">
            <a:extLst>
              <a:ext uri="{FF2B5EF4-FFF2-40B4-BE49-F238E27FC236}">
                <a16:creationId xmlns:a16="http://schemas.microsoft.com/office/drawing/2014/main" id="{62E6F4C4-3B71-DED5-A399-2925434CA38A}"/>
              </a:ext>
            </a:extLst>
          </p:cNvPr>
          <p:cNvSpPr>
            <a:spLocks noGrp="1"/>
          </p:cNvSpPr>
          <p:nvPr>
            <p:ph type="body" sz="quarter" idx="30" hasCustomPrompt="1"/>
          </p:nvPr>
        </p:nvSpPr>
        <p:spPr>
          <a:xfrm>
            <a:off x="443484" y="2082687"/>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1</a:t>
            </a:r>
          </a:p>
        </p:txBody>
      </p:sp>
      <p:sp>
        <p:nvSpPr>
          <p:cNvPr id="43" name="Text Placeholder 27">
            <a:extLst>
              <a:ext uri="{FF2B5EF4-FFF2-40B4-BE49-F238E27FC236}">
                <a16:creationId xmlns:a16="http://schemas.microsoft.com/office/drawing/2014/main" id="{ADB5F670-E734-1807-9121-1D8A096CF08C}"/>
              </a:ext>
            </a:extLst>
          </p:cNvPr>
          <p:cNvSpPr>
            <a:spLocks noGrp="1"/>
          </p:cNvSpPr>
          <p:nvPr>
            <p:ph type="body" sz="quarter" idx="31" hasCustomPrompt="1"/>
          </p:nvPr>
        </p:nvSpPr>
        <p:spPr>
          <a:xfrm>
            <a:off x="1035582" y="3262935"/>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44" name="Text Placeholder 27">
            <a:extLst>
              <a:ext uri="{FF2B5EF4-FFF2-40B4-BE49-F238E27FC236}">
                <a16:creationId xmlns:a16="http://schemas.microsoft.com/office/drawing/2014/main" id="{75779D0A-4A6B-027F-311B-588553D75730}"/>
              </a:ext>
            </a:extLst>
          </p:cNvPr>
          <p:cNvSpPr>
            <a:spLocks noGrp="1"/>
          </p:cNvSpPr>
          <p:nvPr>
            <p:ph type="body" sz="quarter" idx="32" hasCustomPrompt="1"/>
          </p:nvPr>
        </p:nvSpPr>
        <p:spPr>
          <a:xfrm>
            <a:off x="1035582" y="3002046"/>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45" name="Text Placeholder 27">
            <a:extLst>
              <a:ext uri="{FF2B5EF4-FFF2-40B4-BE49-F238E27FC236}">
                <a16:creationId xmlns:a16="http://schemas.microsoft.com/office/drawing/2014/main" id="{F29F259F-A098-793A-AF37-274B96909D8F}"/>
              </a:ext>
            </a:extLst>
          </p:cNvPr>
          <p:cNvSpPr>
            <a:spLocks noGrp="1"/>
          </p:cNvSpPr>
          <p:nvPr>
            <p:ph type="body" sz="quarter" idx="33" hasCustomPrompt="1"/>
          </p:nvPr>
        </p:nvSpPr>
        <p:spPr>
          <a:xfrm>
            <a:off x="443484" y="3002046"/>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2</a:t>
            </a:r>
          </a:p>
        </p:txBody>
      </p:sp>
      <p:sp>
        <p:nvSpPr>
          <p:cNvPr id="46" name="Text Placeholder 27">
            <a:extLst>
              <a:ext uri="{FF2B5EF4-FFF2-40B4-BE49-F238E27FC236}">
                <a16:creationId xmlns:a16="http://schemas.microsoft.com/office/drawing/2014/main" id="{A05DB95D-4D1E-7949-0642-01D68491CFDF}"/>
              </a:ext>
            </a:extLst>
          </p:cNvPr>
          <p:cNvSpPr>
            <a:spLocks noGrp="1"/>
          </p:cNvSpPr>
          <p:nvPr>
            <p:ph type="body" sz="quarter" idx="34" hasCustomPrompt="1"/>
          </p:nvPr>
        </p:nvSpPr>
        <p:spPr>
          <a:xfrm>
            <a:off x="1035582" y="4185660"/>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47" name="Text Placeholder 27">
            <a:extLst>
              <a:ext uri="{FF2B5EF4-FFF2-40B4-BE49-F238E27FC236}">
                <a16:creationId xmlns:a16="http://schemas.microsoft.com/office/drawing/2014/main" id="{E8FBE342-1CB5-ED6C-EBA0-7CCA2F768116}"/>
              </a:ext>
            </a:extLst>
          </p:cNvPr>
          <p:cNvSpPr>
            <a:spLocks noGrp="1"/>
          </p:cNvSpPr>
          <p:nvPr>
            <p:ph type="body" sz="quarter" idx="35" hasCustomPrompt="1"/>
          </p:nvPr>
        </p:nvSpPr>
        <p:spPr>
          <a:xfrm>
            <a:off x="1035582" y="3924771"/>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48" name="Text Placeholder 27">
            <a:extLst>
              <a:ext uri="{FF2B5EF4-FFF2-40B4-BE49-F238E27FC236}">
                <a16:creationId xmlns:a16="http://schemas.microsoft.com/office/drawing/2014/main" id="{17D6E251-5C0C-AE05-E037-94E00C2C3F1E}"/>
              </a:ext>
            </a:extLst>
          </p:cNvPr>
          <p:cNvSpPr>
            <a:spLocks noGrp="1"/>
          </p:cNvSpPr>
          <p:nvPr>
            <p:ph type="body" sz="quarter" idx="36" hasCustomPrompt="1"/>
          </p:nvPr>
        </p:nvSpPr>
        <p:spPr>
          <a:xfrm>
            <a:off x="443484" y="392477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3</a:t>
            </a:r>
          </a:p>
        </p:txBody>
      </p:sp>
      <p:sp>
        <p:nvSpPr>
          <p:cNvPr id="49" name="Text Placeholder 27">
            <a:extLst>
              <a:ext uri="{FF2B5EF4-FFF2-40B4-BE49-F238E27FC236}">
                <a16:creationId xmlns:a16="http://schemas.microsoft.com/office/drawing/2014/main" id="{E5708EF1-5D43-46AE-F7D1-FD7887066249}"/>
              </a:ext>
            </a:extLst>
          </p:cNvPr>
          <p:cNvSpPr>
            <a:spLocks noGrp="1"/>
          </p:cNvSpPr>
          <p:nvPr>
            <p:ph type="body" sz="quarter" idx="37" hasCustomPrompt="1"/>
          </p:nvPr>
        </p:nvSpPr>
        <p:spPr>
          <a:xfrm>
            <a:off x="1035582" y="5111120"/>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50" name="Text Placeholder 27">
            <a:extLst>
              <a:ext uri="{FF2B5EF4-FFF2-40B4-BE49-F238E27FC236}">
                <a16:creationId xmlns:a16="http://schemas.microsoft.com/office/drawing/2014/main" id="{1E45C403-CF80-9FE2-8A9C-C6255D41304E}"/>
              </a:ext>
            </a:extLst>
          </p:cNvPr>
          <p:cNvSpPr>
            <a:spLocks noGrp="1"/>
          </p:cNvSpPr>
          <p:nvPr>
            <p:ph type="body" sz="quarter" idx="38" hasCustomPrompt="1"/>
          </p:nvPr>
        </p:nvSpPr>
        <p:spPr>
          <a:xfrm>
            <a:off x="1035582" y="4850231"/>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51" name="Text Placeholder 27">
            <a:extLst>
              <a:ext uri="{FF2B5EF4-FFF2-40B4-BE49-F238E27FC236}">
                <a16:creationId xmlns:a16="http://schemas.microsoft.com/office/drawing/2014/main" id="{825E2B24-5F44-C125-A5FA-F0C44FEA9DC1}"/>
              </a:ext>
            </a:extLst>
          </p:cNvPr>
          <p:cNvSpPr>
            <a:spLocks noGrp="1"/>
          </p:cNvSpPr>
          <p:nvPr>
            <p:ph type="body" sz="quarter" idx="39" hasCustomPrompt="1"/>
          </p:nvPr>
        </p:nvSpPr>
        <p:spPr>
          <a:xfrm>
            <a:off x="443484" y="485023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4</a:t>
            </a:r>
          </a:p>
        </p:txBody>
      </p:sp>
      <p:sp>
        <p:nvSpPr>
          <p:cNvPr id="52" name="Text Placeholder 27">
            <a:extLst>
              <a:ext uri="{FF2B5EF4-FFF2-40B4-BE49-F238E27FC236}">
                <a16:creationId xmlns:a16="http://schemas.microsoft.com/office/drawing/2014/main" id="{3D028D1C-1A65-0FB2-D82D-F90F8E05A7C2}"/>
              </a:ext>
            </a:extLst>
          </p:cNvPr>
          <p:cNvSpPr>
            <a:spLocks noGrp="1"/>
          </p:cNvSpPr>
          <p:nvPr>
            <p:ph type="body" sz="quarter" idx="40" hasCustomPrompt="1"/>
          </p:nvPr>
        </p:nvSpPr>
        <p:spPr>
          <a:xfrm>
            <a:off x="6688098" y="2343576"/>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53" name="Text Placeholder 27">
            <a:extLst>
              <a:ext uri="{FF2B5EF4-FFF2-40B4-BE49-F238E27FC236}">
                <a16:creationId xmlns:a16="http://schemas.microsoft.com/office/drawing/2014/main" id="{30B773E4-206A-2B77-CA83-81AE20B08F23}"/>
              </a:ext>
            </a:extLst>
          </p:cNvPr>
          <p:cNvSpPr>
            <a:spLocks noGrp="1"/>
          </p:cNvSpPr>
          <p:nvPr>
            <p:ph type="body" sz="quarter" idx="41" hasCustomPrompt="1"/>
          </p:nvPr>
        </p:nvSpPr>
        <p:spPr>
          <a:xfrm>
            <a:off x="6688098" y="2082687"/>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54" name="Text Placeholder 27">
            <a:extLst>
              <a:ext uri="{FF2B5EF4-FFF2-40B4-BE49-F238E27FC236}">
                <a16:creationId xmlns:a16="http://schemas.microsoft.com/office/drawing/2014/main" id="{2E8E42AC-F34F-7CFA-0E0E-A04AD8FF85BC}"/>
              </a:ext>
            </a:extLst>
          </p:cNvPr>
          <p:cNvSpPr>
            <a:spLocks noGrp="1"/>
          </p:cNvSpPr>
          <p:nvPr>
            <p:ph type="body" sz="quarter" idx="42" hasCustomPrompt="1"/>
          </p:nvPr>
        </p:nvSpPr>
        <p:spPr>
          <a:xfrm>
            <a:off x="6096000" y="2082687"/>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5</a:t>
            </a:r>
          </a:p>
        </p:txBody>
      </p:sp>
      <p:sp>
        <p:nvSpPr>
          <p:cNvPr id="55" name="Text Placeholder 27">
            <a:extLst>
              <a:ext uri="{FF2B5EF4-FFF2-40B4-BE49-F238E27FC236}">
                <a16:creationId xmlns:a16="http://schemas.microsoft.com/office/drawing/2014/main" id="{F9D0C6C2-139A-B944-5B53-DA9CE55991EC}"/>
              </a:ext>
            </a:extLst>
          </p:cNvPr>
          <p:cNvSpPr>
            <a:spLocks noGrp="1"/>
          </p:cNvSpPr>
          <p:nvPr>
            <p:ph type="body" sz="quarter" idx="43" hasCustomPrompt="1"/>
          </p:nvPr>
        </p:nvSpPr>
        <p:spPr>
          <a:xfrm>
            <a:off x="6688098" y="3262935"/>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56" name="Text Placeholder 27">
            <a:extLst>
              <a:ext uri="{FF2B5EF4-FFF2-40B4-BE49-F238E27FC236}">
                <a16:creationId xmlns:a16="http://schemas.microsoft.com/office/drawing/2014/main" id="{9B7694B0-8BED-0D03-726B-B5C830ABCDB8}"/>
              </a:ext>
            </a:extLst>
          </p:cNvPr>
          <p:cNvSpPr>
            <a:spLocks noGrp="1"/>
          </p:cNvSpPr>
          <p:nvPr>
            <p:ph type="body" sz="quarter" idx="44" hasCustomPrompt="1"/>
          </p:nvPr>
        </p:nvSpPr>
        <p:spPr>
          <a:xfrm>
            <a:off x="6688098" y="3002046"/>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57" name="Text Placeholder 27">
            <a:extLst>
              <a:ext uri="{FF2B5EF4-FFF2-40B4-BE49-F238E27FC236}">
                <a16:creationId xmlns:a16="http://schemas.microsoft.com/office/drawing/2014/main" id="{7D11624B-D7E4-9A56-4021-998BA1AE2CBB}"/>
              </a:ext>
            </a:extLst>
          </p:cNvPr>
          <p:cNvSpPr>
            <a:spLocks noGrp="1"/>
          </p:cNvSpPr>
          <p:nvPr>
            <p:ph type="body" sz="quarter" idx="45" hasCustomPrompt="1"/>
          </p:nvPr>
        </p:nvSpPr>
        <p:spPr>
          <a:xfrm>
            <a:off x="6096000" y="3002046"/>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6</a:t>
            </a:r>
          </a:p>
        </p:txBody>
      </p:sp>
      <p:sp>
        <p:nvSpPr>
          <p:cNvPr id="58" name="Text Placeholder 27">
            <a:extLst>
              <a:ext uri="{FF2B5EF4-FFF2-40B4-BE49-F238E27FC236}">
                <a16:creationId xmlns:a16="http://schemas.microsoft.com/office/drawing/2014/main" id="{EABEC236-D3DC-4D31-2339-B9AB66563C0E}"/>
              </a:ext>
            </a:extLst>
          </p:cNvPr>
          <p:cNvSpPr>
            <a:spLocks noGrp="1"/>
          </p:cNvSpPr>
          <p:nvPr>
            <p:ph type="body" sz="quarter" idx="46" hasCustomPrompt="1"/>
          </p:nvPr>
        </p:nvSpPr>
        <p:spPr>
          <a:xfrm>
            <a:off x="6688098" y="4185660"/>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59" name="Text Placeholder 27">
            <a:extLst>
              <a:ext uri="{FF2B5EF4-FFF2-40B4-BE49-F238E27FC236}">
                <a16:creationId xmlns:a16="http://schemas.microsoft.com/office/drawing/2014/main" id="{40CF098E-258C-5D04-FC8C-B1B9FA84E3E0}"/>
              </a:ext>
            </a:extLst>
          </p:cNvPr>
          <p:cNvSpPr>
            <a:spLocks noGrp="1"/>
          </p:cNvSpPr>
          <p:nvPr>
            <p:ph type="body" sz="quarter" idx="47" hasCustomPrompt="1"/>
          </p:nvPr>
        </p:nvSpPr>
        <p:spPr>
          <a:xfrm>
            <a:off x="6688098" y="3924771"/>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60" name="Text Placeholder 27">
            <a:extLst>
              <a:ext uri="{FF2B5EF4-FFF2-40B4-BE49-F238E27FC236}">
                <a16:creationId xmlns:a16="http://schemas.microsoft.com/office/drawing/2014/main" id="{C7CBA03F-B2BB-0297-FF27-7946E98FC119}"/>
              </a:ext>
            </a:extLst>
          </p:cNvPr>
          <p:cNvSpPr>
            <a:spLocks noGrp="1"/>
          </p:cNvSpPr>
          <p:nvPr>
            <p:ph type="body" sz="quarter" idx="48" hasCustomPrompt="1"/>
          </p:nvPr>
        </p:nvSpPr>
        <p:spPr>
          <a:xfrm>
            <a:off x="6096000" y="392477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7</a:t>
            </a:r>
          </a:p>
        </p:txBody>
      </p:sp>
      <p:sp>
        <p:nvSpPr>
          <p:cNvPr id="61" name="Text Placeholder 27">
            <a:extLst>
              <a:ext uri="{FF2B5EF4-FFF2-40B4-BE49-F238E27FC236}">
                <a16:creationId xmlns:a16="http://schemas.microsoft.com/office/drawing/2014/main" id="{A6245117-E840-7CE1-2309-EFC1C8824BFB}"/>
              </a:ext>
            </a:extLst>
          </p:cNvPr>
          <p:cNvSpPr>
            <a:spLocks noGrp="1"/>
          </p:cNvSpPr>
          <p:nvPr>
            <p:ph type="body" sz="quarter" idx="49" hasCustomPrompt="1"/>
          </p:nvPr>
        </p:nvSpPr>
        <p:spPr>
          <a:xfrm>
            <a:off x="6688098" y="5111120"/>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62" name="Text Placeholder 27">
            <a:extLst>
              <a:ext uri="{FF2B5EF4-FFF2-40B4-BE49-F238E27FC236}">
                <a16:creationId xmlns:a16="http://schemas.microsoft.com/office/drawing/2014/main" id="{233D9689-339B-3457-7EE2-5FB70E7D8954}"/>
              </a:ext>
            </a:extLst>
          </p:cNvPr>
          <p:cNvSpPr>
            <a:spLocks noGrp="1"/>
          </p:cNvSpPr>
          <p:nvPr>
            <p:ph type="body" sz="quarter" idx="50" hasCustomPrompt="1"/>
          </p:nvPr>
        </p:nvSpPr>
        <p:spPr>
          <a:xfrm>
            <a:off x="6688098" y="4850231"/>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63" name="Text Placeholder 27">
            <a:extLst>
              <a:ext uri="{FF2B5EF4-FFF2-40B4-BE49-F238E27FC236}">
                <a16:creationId xmlns:a16="http://schemas.microsoft.com/office/drawing/2014/main" id="{6D94536C-2C95-9595-D408-146CEF75B4E2}"/>
              </a:ext>
            </a:extLst>
          </p:cNvPr>
          <p:cNvSpPr>
            <a:spLocks noGrp="1"/>
          </p:cNvSpPr>
          <p:nvPr>
            <p:ph type="body" sz="quarter" idx="51" hasCustomPrompt="1"/>
          </p:nvPr>
        </p:nvSpPr>
        <p:spPr>
          <a:xfrm>
            <a:off x="6096000" y="485023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8</a:t>
            </a:r>
          </a:p>
        </p:txBody>
      </p:sp>
      <p:sp>
        <p:nvSpPr>
          <p:cNvPr id="64" name="Date Placeholder 3">
            <a:extLst>
              <a:ext uri="{FF2B5EF4-FFF2-40B4-BE49-F238E27FC236}">
                <a16:creationId xmlns:a16="http://schemas.microsoft.com/office/drawing/2014/main" id="{8CDAAA84-0DD0-E6E4-9D19-FBA77B9B1B52}"/>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65" name="Footer Placeholder 4">
            <a:extLst>
              <a:ext uri="{FF2B5EF4-FFF2-40B4-BE49-F238E27FC236}">
                <a16:creationId xmlns:a16="http://schemas.microsoft.com/office/drawing/2014/main" id="{305A05D6-0DC5-0392-597C-DB68494940AF}"/>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66" name="Slide Number Placeholder 5">
            <a:extLst>
              <a:ext uri="{FF2B5EF4-FFF2-40B4-BE49-F238E27FC236}">
                <a16:creationId xmlns:a16="http://schemas.microsoft.com/office/drawing/2014/main" id="{0862969C-7EB4-0B1E-0030-3089B96E395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123687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DF420521-B781-2F68-3C8C-87E367186293}"/>
              </a:ext>
            </a:extLst>
          </p:cNvPr>
          <p:cNvSpPr>
            <a:spLocks noGrp="1"/>
          </p:cNvSpPr>
          <p:nvPr>
            <p:ph type="body" sz="quarter" idx="16" hasCustomPrompt="1"/>
          </p:nvPr>
        </p:nvSpPr>
        <p:spPr>
          <a:xfrm>
            <a:off x="228599" y="914400"/>
            <a:ext cx="8321040" cy="649224"/>
          </a:xfrm>
          <a:prstGeom prst="rect">
            <a:avLst/>
          </a:prstGeom>
        </p:spPr>
        <p:txBody>
          <a:bodyPr/>
          <a:lstStyle>
            <a:lvl1pPr>
              <a:defRPr sz="3600">
                <a:solidFill>
                  <a:srgbClr val="2746F8"/>
                </a:solidFill>
              </a:defRPr>
            </a:lvl1pPr>
          </a:lstStyle>
          <a:p>
            <a:pPr lvl="0"/>
            <a:r>
              <a:rPr lang="en-US"/>
              <a:t>Slide title</a:t>
            </a:r>
          </a:p>
        </p:txBody>
      </p:sp>
      <p:sp>
        <p:nvSpPr>
          <p:cNvPr id="28" name="Text Placeholder 27">
            <a:extLst>
              <a:ext uri="{FF2B5EF4-FFF2-40B4-BE49-F238E27FC236}">
                <a16:creationId xmlns:a16="http://schemas.microsoft.com/office/drawing/2014/main" id="{4AF31043-D1A4-D169-5895-F5ACA6A64BC2}"/>
              </a:ext>
            </a:extLst>
          </p:cNvPr>
          <p:cNvSpPr>
            <a:spLocks noGrp="1"/>
          </p:cNvSpPr>
          <p:nvPr>
            <p:ph type="body" sz="quarter" idx="17" hasCustomPrompt="1"/>
          </p:nvPr>
        </p:nvSpPr>
        <p:spPr>
          <a:xfrm>
            <a:off x="1035582" y="2343576"/>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40" name="Text Placeholder 27">
            <a:extLst>
              <a:ext uri="{FF2B5EF4-FFF2-40B4-BE49-F238E27FC236}">
                <a16:creationId xmlns:a16="http://schemas.microsoft.com/office/drawing/2014/main" id="{0F226991-74B5-AD44-1930-73B1562B915D}"/>
              </a:ext>
            </a:extLst>
          </p:cNvPr>
          <p:cNvSpPr>
            <a:spLocks noGrp="1"/>
          </p:cNvSpPr>
          <p:nvPr>
            <p:ph type="body" sz="quarter" idx="29" hasCustomPrompt="1"/>
          </p:nvPr>
        </p:nvSpPr>
        <p:spPr>
          <a:xfrm>
            <a:off x="1035582" y="2082687"/>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41" name="Text Placeholder 27">
            <a:extLst>
              <a:ext uri="{FF2B5EF4-FFF2-40B4-BE49-F238E27FC236}">
                <a16:creationId xmlns:a16="http://schemas.microsoft.com/office/drawing/2014/main" id="{62E6F4C4-3B71-DED5-A399-2925434CA38A}"/>
              </a:ext>
            </a:extLst>
          </p:cNvPr>
          <p:cNvSpPr>
            <a:spLocks noGrp="1"/>
          </p:cNvSpPr>
          <p:nvPr>
            <p:ph type="body" sz="quarter" idx="30" hasCustomPrompt="1"/>
          </p:nvPr>
        </p:nvSpPr>
        <p:spPr>
          <a:xfrm>
            <a:off x="443484" y="2082687"/>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1</a:t>
            </a:r>
          </a:p>
        </p:txBody>
      </p:sp>
      <p:sp>
        <p:nvSpPr>
          <p:cNvPr id="43" name="Text Placeholder 27">
            <a:extLst>
              <a:ext uri="{FF2B5EF4-FFF2-40B4-BE49-F238E27FC236}">
                <a16:creationId xmlns:a16="http://schemas.microsoft.com/office/drawing/2014/main" id="{ADB5F670-E734-1807-9121-1D8A096CF08C}"/>
              </a:ext>
            </a:extLst>
          </p:cNvPr>
          <p:cNvSpPr>
            <a:spLocks noGrp="1"/>
          </p:cNvSpPr>
          <p:nvPr>
            <p:ph type="body" sz="quarter" idx="31" hasCustomPrompt="1"/>
          </p:nvPr>
        </p:nvSpPr>
        <p:spPr>
          <a:xfrm>
            <a:off x="1035582" y="3262935"/>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44" name="Text Placeholder 27">
            <a:extLst>
              <a:ext uri="{FF2B5EF4-FFF2-40B4-BE49-F238E27FC236}">
                <a16:creationId xmlns:a16="http://schemas.microsoft.com/office/drawing/2014/main" id="{75779D0A-4A6B-027F-311B-588553D75730}"/>
              </a:ext>
            </a:extLst>
          </p:cNvPr>
          <p:cNvSpPr>
            <a:spLocks noGrp="1"/>
          </p:cNvSpPr>
          <p:nvPr>
            <p:ph type="body" sz="quarter" idx="32" hasCustomPrompt="1"/>
          </p:nvPr>
        </p:nvSpPr>
        <p:spPr>
          <a:xfrm>
            <a:off x="1035582" y="3002046"/>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45" name="Text Placeholder 27">
            <a:extLst>
              <a:ext uri="{FF2B5EF4-FFF2-40B4-BE49-F238E27FC236}">
                <a16:creationId xmlns:a16="http://schemas.microsoft.com/office/drawing/2014/main" id="{F29F259F-A098-793A-AF37-274B96909D8F}"/>
              </a:ext>
            </a:extLst>
          </p:cNvPr>
          <p:cNvSpPr>
            <a:spLocks noGrp="1"/>
          </p:cNvSpPr>
          <p:nvPr>
            <p:ph type="body" sz="quarter" idx="33" hasCustomPrompt="1"/>
          </p:nvPr>
        </p:nvSpPr>
        <p:spPr>
          <a:xfrm>
            <a:off x="443484" y="3002046"/>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2</a:t>
            </a:r>
          </a:p>
        </p:txBody>
      </p:sp>
      <p:sp>
        <p:nvSpPr>
          <p:cNvPr id="46" name="Text Placeholder 27">
            <a:extLst>
              <a:ext uri="{FF2B5EF4-FFF2-40B4-BE49-F238E27FC236}">
                <a16:creationId xmlns:a16="http://schemas.microsoft.com/office/drawing/2014/main" id="{A05DB95D-4D1E-7949-0642-01D68491CFDF}"/>
              </a:ext>
            </a:extLst>
          </p:cNvPr>
          <p:cNvSpPr>
            <a:spLocks noGrp="1"/>
          </p:cNvSpPr>
          <p:nvPr>
            <p:ph type="body" sz="quarter" idx="34" hasCustomPrompt="1"/>
          </p:nvPr>
        </p:nvSpPr>
        <p:spPr>
          <a:xfrm>
            <a:off x="1035582" y="4185660"/>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47" name="Text Placeholder 27">
            <a:extLst>
              <a:ext uri="{FF2B5EF4-FFF2-40B4-BE49-F238E27FC236}">
                <a16:creationId xmlns:a16="http://schemas.microsoft.com/office/drawing/2014/main" id="{E8FBE342-1CB5-ED6C-EBA0-7CCA2F768116}"/>
              </a:ext>
            </a:extLst>
          </p:cNvPr>
          <p:cNvSpPr>
            <a:spLocks noGrp="1"/>
          </p:cNvSpPr>
          <p:nvPr>
            <p:ph type="body" sz="quarter" idx="35" hasCustomPrompt="1"/>
          </p:nvPr>
        </p:nvSpPr>
        <p:spPr>
          <a:xfrm>
            <a:off x="1035582" y="3924771"/>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48" name="Text Placeholder 27">
            <a:extLst>
              <a:ext uri="{FF2B5EF4-FFF2-40B4-BE49-F238E27FC236}">
                <a16:creationId xmlns:a16="http://schemas.microsoft.com/office/drawing/2014/main" id="{17D6E251-5C0C-AE05-E037-94E00C2C3F1E}"/>
              </a:ext>
            </a:extLst>
          </p:cNvPr>
          <p:cNvSpPr>
            <a:spLocks noGrp="1"/>
          </p:cNvSpPr>
          <p:nvPr>
            <p:ph type="body" sz="quarter" idx="36" hasCustomPrompt="1"/>
          </p:nvPr>
        </p:nvSpPr>
        <p:spPr>
          <a:xfrm>
            <a:off x="443484" y="392477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3</a:t>
            </a:r>
          </a:p>
        </p:txBody>
      </p:sp>
      <p:sp>
        <p:nvSpPr>
          <p:cNvPr id="49" name="Text Placeholder 27">
            <a:extLst>
              <a:ext uri="{FF2B5EF4-FFF2-40B4-BE49-F238E27FC236}">
                <a16:creationId xmlns:a16="http://schemas.microsoft.com/office/drawing/2014/main" id="{E5708EF1-5D43-46AE-F7D1-FD7887066249}"/>
              </a:ext>
            </a:extLst>
          </p:cNvPr>
          <p:cNvSpPr>
            <a:spLocks noGrp="1"/>
          </p:cNvSpPr>
          <p:nvPr>
            <p:ph type="body" sz="quarter" idx="37" hasCustomPrompt="1"/>
          </p:nvPr>
        </p:nvSpPr>
        <p:spPr>
          <a:xfrm>
            <a:off x="1035582" y="5111120"/>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50" name="Text Placeholder 27">
            <a:extLst>
              <a:ext uri="{FF2B5EF4-FFF2-40B4-BE49-F238E27FC236}">
                <a16:creationId xmlns:a16="http://schemas.microsoft.com/office/drawing/2014/main" id="{1E45C403-CF80-9FE2-8A9C-C6255D41304E}"/>
              </a:ext>
            </a:extLst>
          </p:cNvPr>
          <p:cNvSpPr>
            <a:spLocks noGrp="1"/>
          </p:cNvSpPr>
          <p:nvPr>
            <p:ph type="body" sz="quarter" idx="38" hasCustomPrompt="1"/>
          </p:nvPr>
        </p:nvSpPr>
        <p:spPr>
          <a:xfrm>
            <a:off x="1035582" y="4850231"/>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51" name="Text Placeholder 27">
            <a:extLst>
              <a:ext uri="{FF2B5EF4-FFF2-40B4-BE49-F238E27FC236}">
                <a16:creationId xmlns:a16="http://schemas.microsoft.com/office/drawing/2014/main" id="{825E2B24-5F44-C125-A5FA-F0C44FEA9DC1}"/>
              </a:ext>
            </a:extLst>
          </p:cNvPr>
          <p:cNvSpPr>
            <a:spLocks noGrp="1"/>
          </p:cNvSpPr>
          <p:nvPr>
            <p:ph type="body" sz="quarter" idx="39" hasCustomPrompt="1"/>
          </p:nvPr>
        </p:nvSpPr>
        <p:spPr>
          <a:xfrm>
            <a:off x="443484" y="485023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4</a:t>
            </a:r>
          </a:p>
        </p:txBody>
      </p:sp>
      <p:sp>
        <p:nvSpPr>
          <p:cNvPr id="52" name="Text Placeholder 27">
            <a:extLst>
              <a:ext uri="{FF2B5EF4-FFF2-40B4-BE49-F238E27FC236}">
                <a16:creationId xmlns:a16="http://schemas.microsoft.com/office/drawing/2014/main" id="{3D028D1C-1A65-0FB2-D82D-F90F8E05A7C2}"/>
              </a:ext>
            </a:extLst>
          </p:cNvPr>
          <p:cNvSpPr>
            <a:spLocks noGrp="1"/>
          </p:cNvSpPr>
          <p:nvPr>
            <p:ph type="body" sz="quarter" idx="40" hasCustomPrompt="1"/>
          </p:nvPr>
        </p:nvSpPr>
        <p:spPr>
          <a:xfrm>
            <a:off x="6688098" y="2343576"/>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53" name="Text Placeholder 27">
            <a:extLst>
              <a:ext uri="{FF2B5EF4-FFF2-40B4-BE49-F238E27FC236}">
                <a16:creationId xmlns:a16="http://schemas.microsoft.com/office/drawing/2014/main" id="{30B773E4-206A-2B77-CA83-81AE20B08F23}"/>
              </a:ext>
            </a:extLst>
          </p:cNvPr>
          <p:cNvSpPr>
            <a:spLocks noGrp="1"/>
          </p:cNvSpPr>
          <p:nvPr>
            <p:ph type="body" sz="quarter" idx="41" hasCustomPrompt="1"/>
          </p:nvPr>
        </p:nvSpPr>
        <p:spPr>
          <a:xfrm>
            <a:off x="6688098" y="2082687"/>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54" name="Text Placeholder 27">
            <a:extLst>
              <a:ext uri="{FF2B5EF4-FFF2-40B4-BE49-F238E27FC236}">
                <a16:creationId xmlns:a16="http://schemas.microsoft.com/office/drawing/2014/main" id="{2E8E42AC-F34F-7CFA-0E0E-A04AD8FF85BC}"/>
              </a:ext>
            </a:extLst>
          </p:cNvPr>
          <p:cNvSpPr>
            <a:spLocks noGrp="1"/>
          </p:cNvSpPr>
          <p:nvPr>
            <p:ph type="body" sz="quarter" idx="42" hasCustomPrompt="1"/>
          </p:nvPr>
        </p:nvSpPr>
        <p:spPr>
          <a:xfrm>
            <a:off x="6096000" y="2082687"/>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5</a:t>
            </a:r>
          </a:p>
        </p:txBody>
      </p:sp>
      <p:sp>
        <p:nvSpPr>
          <p:cNvPr id="55" name="Text Placeholder 27">
            <a:extLst>
              <a:ext uri="{FF2B5EF4-FFF2-40B4-BE49-F238E27FC236}">
                <a16:creationId xmlns:a16="http://schemas.microsoft.com/office/drawing/2014/main" id="{F9D0C6C2-139A-B944-5B53-DA9CE55991EC}"/>
              </a:ext>
            </a:extLst>
          </p:cNvPr>
          <p:cNvSpPr>
            <a:spLocks noGrp="1"/>
          </p:cNvSpPr>
          <p:nvPr>
            <p:ph type="body" sz="quarter" idx="43" hasCustomPrompt="1"/>
          </p:nvPr>
        </p:nvSpPr>
        <p:spPr>
          <a:xfrm>
            <a:off x="6688098" y="3262935"/>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56" name="Text Placeholder 27">
            <a:extLst>
              <a:ext uri="{FF2B5EF4-FFF2-40B4-BE49-F238E27FC236}">
                <a16:creationId xmlns:a16="http://schemas.microsoft.com/office/drawing/2014/main" id="{9B7694B0-8BED-0D03-726B-B5C830ABCDB8}"/>
              </a:ext>
            </a:extLst>
          </p:cNvPr>
          <p:cNvSpPr>
            <a:spLocks noGrp="1"/>
          </p:cNvSpPr>
          <p:nvPr>
            <p:ph type="body" sz="quarter" idx="44" hasCustomPrompt="1"/>
          </p:nvPr>
        </p:nvSpPr>
        <p:spPr>
          <a:xfrm>
            <a:off x="6688098" y="3002046"/>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57" name="Text Placeholder 27">
            <a:extLst>
              <a:ext uri="{FF2B5EF4-FFF2-40B4-BE49-F238E27FC236}">
                <a16:creationId xmlns:a16="http://schemas.microsoft.com/office/drawing/2014/main" id="{7D11624B-D7E4-9A56-4021-998BA1AE2CBB}"/>
              </a:ext>
            </a:extLst>
          </p:cNvPr>
          <p:cNvSpPr>
            <a:spLocks noGrp="1"/>
          </p:cNvSpPr>
          <p:nvPr>
            <p:ph type="body" sz="quarter" idx="45" hasCustomPrompt="1"/>
          </p:nvPr>
        </p:nvSpPr>
        <p:spPr>
          <a:xfrm>
            <a:off x="6096000" y="3002046"/>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6</a:t>
            </a:r>
          </a:p>
        </p:txBody>
      </p:sp>
      <p:sp>
        <p:nvSpPr>
          <p:cNvPr id="58" name="Text Placeholder 27">
            <a:extLst>
              <a:ext uri="{FF2B5EF4-FFF2-40B4-BE49-F238E27FC236}">
                <a16:creationId xmlns:a16="http://schemas.microsoft.com/office/drawing/2014/main" id="{EABEC236-D3DC-4D31-2339-B9AB66563C0E}"/>
              </a:ext>
            </a:extLst>
          </p:cNvPr>
          <p:cNvSpPr>
            <a:spLocks noGrp="1"/>
          </p:cNvSpPr>
          <p:nvPr>
            <p:ph type="body" sz="quarter" idx="46" hasCustomPrompt="1"/>
          </p:nvPr>
        </p:nvSpPr>
        <p:spPr>
          <a:xfrm>
            <a:off x="6688098" y="4185660"/>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59" name="Text Placeholder 27">
            <a:extLst>
              <a:ext uri="{FF2B5EF4-FFF2-40B4-BE49-F238E27FC236}">
                <a16:creationId xmlns:a16="http://schemas.microsoft.com/office/drawing/2014/main" id="{40CF098E-258C-5D04-FC8C-B1B9FA84E3E0}"/>
              </a:ext>
            </a:extLst>
          </p:cNvPr>
          <p:cNvSpPr>
            <a:spLocks noGrp="1"/>
          </p:cNvSpPr>
          <p:nvPr>
            <p:ph type="body" sz="quarter" idx="47" hasCustomPrompt="1"/>
          </p:nvPr>
        </p:nvSpPr>
        <p:spPr>
          <a:xfrm>
            <a:off x="6688098" y="3924771"/>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60" name="Text Placeholder 27">
            <a:extLst>
              <a:ext uri="{FF2B5EF4-FFF2-40B4-BE49-F238E27FC236}">
                <a16:creationId xmlns:a16="http://schemas.microsoft.com/office/drawing/2014/main" id="{C7CBA03F-B2BB-0297-FF27-7946E98FC119}"/>
              </a:ext>
            </a:extLst>
          </p:cNvPr>
          <p:cNvSpPr>
            <a:spLocks noGrp="1"/>
          </p:cNvSpPr>
          <p:nvPr>
            <p:ph type="body" sz="quarter" idx="48" hasCustomPrompt="1"/>
          </p:nvPr>
        </p:nvSpPr>
        <p:spPr>
          <a:xfrm>
            <a:off x="6096000" y="392477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7</a:t>
            </a:r>
          </a:p>
        </p:txBody>
      </p:sp>
      <p:sp>
        <p:nvSpPr>
          <p:cNvPr id="61" name="Text Placeholder 27">
            <a:extLst>
              <a:ext uri="{FF2B5EF4-FFF2-40B4-BE49-F238E27FC236}">
                <a16:creationId xmlns:a16="http://schemas.microsoft.com/office/drawing/2014/main" id="{A6245117-E840-7CE1-2309-EFC1C8824BFB}"/>
              </a:ext>
            </a:extLst>
          </p:cNvPr>
          <p:cNvSpPr>
            <a:spLocks noGrp="1"/>
          </p:cNvSpPr>
          <p:nvPr>
            <p:ph type="body" sz="quarter" idx="49" hasCustomPrompt="1"/>
          </p:nvPr>
        </p:nvSpPr>
        <p:spPr>
          <a:xfrm>
            <a:off x="6688098" y="5111120"/>
            <a:ext cx="468599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62" name="Text Placeholder 27">
            <a:extLst>
              <a:ext uri="{FF2B5EF4-FFF2-40B4-BE49-F238E27FC236}">
                <a16:creationId xmlns:a16="http://schemas.microsoft.com/office/drawing/2014/main" id="{233D9689-339B-3457-7EE2-5FB70E7D8954}"/>
              </a:ext>
            </a:extLst>
          </p:cNvPr>
          <p:cNvSpPr>
            <a:spLocks noGrp="1"/>
          </p:cNvSpPr>
          <p:nvPr>
            <p:ph type="body" sz="quarter" idx="50" hasCustomPrompt="1"/>
          </p:nvPr>
        </p:nvSpPr>
        <p:spPr>
          <a:xfrm>
            <a:off x="6688098" y="4850231"/>
            <a:ext cx="468599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63" name="Text Placeholder 27">
            <a:extLst>
              <a:ext uri="{FF2B5EF4-FFF2-40B4-BE49-F238E27FC236}">
                <a16:creationId xmlns:a16="http://schemas.microsoft.com/office/drawing/2014/main" id="{6D94536C-2C95-9595-D408-146CEF75B4E2}"/>
              </a:ext>
            </a:extLst>
          </p:cNvPr>
          <p:cNvSpPr>
            <a:spLocks noGrp="1"/>
          </p:cNvSpPr>
          <p:nvPr>
            <p:ph type="body" sz="quarter" idx="51" hasCustomPrompt="1"/>
          </p:nvPr>
        </p:nvSpPr>
        <p:spPr>
          <a:xfrm>
            <a:off x="6096000" y="485023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8</a:t>
            </a:r>
          </a:p>
        </p:txBody>
      </p:sp>
      <p:sp>
        <p:nvSpPr>
          <p:cNvPr id="2" name="Date Placeholder 3">
            <a:extLst>
              <a:ext uri="{FF2B5EF4-FFF2-40B4-BE49-F238E27FC236}">
                <a16:creationId xmlns:a16="http://schemas.microsoft.com/office/drawing/2014/main" id="{FDCBC798-DDD2-B035-121C-A1521BB04A48}"/>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3" name="Footer Placeholder 4">
            <a:extLst>
              <a:ext uri="{FF2B5EF4-FFF2-40B4-BE49-F238E27FC236}">
                <a16:creationId xmlns:a16="http://schemas.microsoft.com/office/drawing/2014/main" id="{AC09E86F-C2E8-D70F-2447-4A567A0C5F9D}"/>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7" name="Slide Number Placeholder 5">
            <a:extLst>
              <a:ext uri="{FF2B5EF4-FFF2-40B4-BE49-F238E27FC236}">
                <a16:creationId xmlns:a16="http://schemas.microsoft.com/office/drawing/2014/main" id="{49A7CA6B-FB08-9B2F-96E5-E4546194225A}"/>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903761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ody with Top Lin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FC9E599-0578-5637-F075-55DA1C32FF6C}"/>
              </a:ext>
            </a:extLst>
          </p:cNvPr>
          <p:cNvCxnSpPr>
            <a:cxnSpLocks/>
          </p:cNvCxnSpPr>
          <p:nvPr userDrawn="1"/>
        </p:nvCxnSpPr>
        <p:spPr>
          <a:xfrm>
            <a:off x="3242733" y="465667"/>
            <a:ext cx="87122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C3C546C-3050-0FA3-E3EA-C84B91FA091E}"/>
              </a:ext>
            </a:extLst>
          </p:cNvPr>
          <p:cNvCxnSpPr>
            <a:cxnSpLocks/>
          </p:cNvCxnSpPr>
          <p:nvPr userDrawn="1"/>
        </p:nvCxnSpPr>
        <p:spPr>
          <a:xfrm>
            <a:off x="228600" y="465667"/>
            <a:ext cx="2802467"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36" name="Text Placeholder 27">
            <a:extLst>
              <a:ext uri="{FF2B5EF4-FFF2-40B4-BE49-F238E27FC236}">
                <a16:creationId xmlns:a16="http://schemas.microsoft.com/office/drawing/2014/main" id="{2B577CF3-0320-F86A-8D56-479F3AB0B03B}"/>
              </a:ext>
            </a:extLst>
          </p:cNvPr>
          <p:cNvSpPr>
            <a:spLocks noGrp="1"/>
          </p:cNvSpPr>
          <p:nvPr>
            <p:ph type="body" sz="quarter" idx="25" hasCustomPrompt="1"/>
          </p:nvPr>
        </p:nvSpPr>
        <p:spPr>
          <a:xfrm>
            <a:off x="228598" y="213360"/>
            <a:ext cx="2802467"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37" name="Text Placeholder 27">
            <a:extLst>
              <a:ext uri="{FF2B5EF4-FFF2-40B4-BE49-F238E27FC236}">
                <a16:creationId xmlns:a16="http://schemas.microsoft.com/office/drawing/2014/main" id="{CDB723B8-E793-7387-FA81-235A4D977D44}"/>
              </a:ext>
            </a:extLst>
          </p:cNvPr>
          <p:cNvSpPr>
            <a:spLocks noGrp="1"/>
          </p:cNvSpPr>
          <p:nvPr>
            <p:ph type="body" sz="quarter" idx="26" hasCustomPrompt="1"/>
          </p:nvPr>
        </p:nvSpPr>
        <p:spPr>
          <a:xfrm>
            <a:off x="3213098" y="213360"/>
            <a:ext cx="6675120"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Description</a:t>
            </a:r>
          </a:p>
        </p:txBody>
      </p:sp>
      <p:sp>
        <p:nvSpPr>
          <p:cNvPr id="39" name="Text Placeholder 27">
            <a:extLst>
              <a:ext uri="{FF2B5EF4-FFF2-40B4-BE49-F238E27FC236}">
                <a16:creationId xmlns:a16="http://schemas.microsoft.com/office/drawing/2014/main" id="{D9608A6F-EE59-4F22-10E8-FB6DCF5D5B1A}"/>
              </a:ext>
            </a:extLst>
          </p:cNvPr>
          <p:cNvSpPr>
            <a:spLocks noGrp="1"/>
          </p:cNvSpPr>
          <p:nvPr>
            <p:ph type="body" sz="quarter" idx="28" hasCustomPrompt="1"/>
          </p:nvPr>
        </p:nvSpPr>
        <p:spPr>
          <a:xfrm>
            <a:off x="10095345" y="213360"/>
            <a:ext cx="893620" cy="252306"/>
          </a:xfrm>
          <a:prstGeom prst="rect">
            <a:avLst/>
          </a:prstGeom>
        </p:spPr>
        <p:txBody>
          <a:bodyPr lIns="0" tIns="0" rIns="0" bIns="0"/>
          <a:lstStyle>
            <a:lvl1pPr algn="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
        <p:nvSpPr>
          <p:cNvPr id="52" name="Text Placeholder 27">
            <a:extLst>
              <a:ext uri="{FF2B5EF4-FFF2-40B4-BE49-F238E27FC236}">
                <a16:creationId xmlns:a16="http://schemas.microsoft.com/office/drawing/2014/main" id="{3D028D1C-1A65-0FB2-D82D-F90F8E05A7C2}"/>
              </a:ext>
            </a:extLst>
          </p:cNvPr>
          <p:cNvSpPr>
            <a:spLocks noGrp="1"/>
          </p:cNvSpPr>
          <p:nvPr>
            <p:ph type="body" sz="quarter" idx="40" hasCustomPrompt="1"/>
          </p:nvPr>
        </p:nvSpPr>
        <p:spPr>
          <a:xfrm>
            <a:off x="3108960" y="1335024"/>
            <a:ext cx="4206240" cy="4187952"/>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Nunc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est.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a:t>
            </a:r>
          </a:p>
          <a:p>
            <a:r>
              <a:rPr lang="en-US" sz="1200" err="1">
                <a:latin typeface="Source Sans Pro" panose="020B0503030403020204" pitchFamily="34" charset="0"/>
                <a:ea typeface="Source Sans Pro" panose="020B0503030403020204" pitchFamily="34" charset="0"/>
                <a:cs typeface="Poppins" pitchFamily="2" charset="77"/>
              </a:rPr>
              <a:t>Pellentesque</a:t>
            </a:r>
            <a:r>
              <a:rPr lang="en-US" sz="1200">
                <a:latin typeface="Source Sans Pro" panose="020B0503030403020204" pitchFamily="34" charset="0"/>
                <a:ea typeface="Source Sans Pro" panose="020B0503030403020204" pitchFamily="34" charset="0"/>
                <a:cs typeface="Poppins" pitchFamily="2" charset="77"/>
              </a:rPr>
              <a:t> habitant </a:t>
            </a:r>
            <a:r>
              <a:rPr lang="en-US" sz="1200" err="1">
                <a:latin typeface="Source Sans Pro" panose="020B0503030403020204" pitchFamily="34" charset="0"/>
                <a:ea typeface="Source Sans Pro" panose="020B0503030403020204" pitchFamily="34" charset="0"/>
                <a:cs typeface="Poppins" pitchFamily="2" charset="77"/>
              </a:rPr>
              <a:t>morbi</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tristique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senectus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netus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fames ac </a:t>
            </a:r>
            <a:r>
              <a:rPr lang="en-US" sz="1200" err="1">
                <a:latin typeface="Source Sans Pro" panose="020B0503030403020204" pitchFamily="34" charset="0"/>
                <a:ea typeface="Source Sans Pro" panose="020B0503030403020204" pitchFamily="34" charset="0"/>
                <a:cs typeface="Poppins" pitchFamily="2" charset="77"/>
              </a:rPr>
              <a:t>turpis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egestas</a:t>
            </a:r>
            <a:r>
              <a:rPr lang="en-US" sz="1200">
                <a:latin typeface="Source Sans Pro" panose="020B0503030403020204" pitchFamily="34" charset="0"/>
                <a:ea typeface="Source Sans Pro" panose="020B0503030403020204" pitchFamily="34" charset="0"/>
                <a:cs typeface="Poppins" pitchFamily="2" charset="77"/>
              </a:rPr>
              <a:t>. Proin pharetra </a:t>
            </a:r>
            <a:r>
              <a:rPr lang="en-US" sz="1200" err="1">
                <a:latin typeface="Source Sans Pro" panose="020B0503030403020204" pitchFamily="34" charset="0"/>
                <a:ea typeface="Source Sans Pro" panose="020B0503030403020204" pitchFamily="34" charset="0"/>
                <a:cs typeface="Poppins" pitchFamily="2" charset="77"/>
              </a:rPr>
              <a:t>nonummy</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pede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Mauris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orci</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Nunc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est.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a:t>
            </a:r>
          </a:p>
        </p:txBody>
      </p:sp>
      <p:sp>
        <p:nvSpPr>
          <p:cNvPr id="53" name="Text Placeholder 27">
            <a:extLst>
              <a:ext uri="{FF2B5EF4-FFF2-40B4-BE49-F238E27FC236}">
                <a16:creationId xmlns:a16="http://schemas.microsoft.com/office/drawing/2014/main" id="{30B773E4-206A-2B77-CA83-81AE20B08F23}"/>
              </a:ext>
            </a:extLst>
          </p:cNvPr>
          <p:cNvSpPr>
            <a:spLocks noGrp="1"/>
          </p:cNvSpPr>
          <p:nvPr>
            <p:ph type="body" sz="quarter" idx="41" hasCustomPrompt="1"/>
          </p:nvPr>
        </p:nvSpPr>
        <p:spPr>
          <a:xfrm>
            <a:off x="146304" y="1133856"/>
            <a:ext cx="2724912" cy="469359"/>
          </a:xfrm>
          <a:prstGeom prst="rect">
            <a:avLst/>
          </a:prstGeom>
        </p:spPr>
        <p:txBody>
          <a:bodyPr wrap="square" lIns="91440" tIns="91440" rIns="91440" bIns="91440">
            <a:spAutoFit/>
          </a:bodyPr>
          <a:lstStyle>
            <a:lvl1pPr>
              <a:defRPr sz="2000" b="0">
                <a:solidFill>
                  <a:schemeClr val="tx1"/>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Title of Slide</a:t>
            </a:r>
          </a:p>
        </p:txBody>
      </p:sp>
      <p:sp>
        <p:nvSpPr>
          <p:cNvPr id="55" name="Text Placeholder 27">
            <a:extLst>
              <a:ext uri="{FF2B5EF4-FFF2-40B4-BE49-F238E27FC236}">
                <a16:creationId xmlns:a16="http://schemas.microsoft.com/office/drawing/2014/main" id="{F9D0C6C2-139A-B944-5B53-DA9CE55991EC}"/>
              </a:ext>
            </a:extLst>
          </p:cNvPr>
          <p:cNvSpPr>
            <a:spLocks noGrp="1"/>
          </p:cNvSpPr>
          <p:nvPr>
            <p:ph type="body" sz="quarter" idx="43" hasCustomPrompt="1"/>
          </p:nvPr>
        </p:nvSpPr>
        <p:spPr>
          <a:xfrm>
            <a:off x="7562088" y="1335024"/>
            <a:ext cx="4206240" cy="4187952"/>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Nunc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est.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a:t>
            </a:r>
          </a:p>
          <a:p>
            <a:r>
              <a:rPr lang="en-US" sz="1200" err="1">
                <a:latin typeface="Source Sans Pro" panose="020B0503030403020204" pitchFamily="34" charset="0"/>
                <a:ea typeface="Source Sans Pro" panose="020B0503030403020204" pitchFamily="34" charset="0"/>
                <a:cs typeface="Poppins" pitchFamily="2" charset="77"/>
              </a:rPr>
              <a:t>Pellentesque</a:t>
            </a:r>
            <a:r>
              <a:rPr lang="en-US" sz="1200">
                <a:latin typeface="Source Sans Pro" panose="020B0503030403020204" pitchFamily="34" charset="0"/>
                <a:ea typeface="Source Sans Pro" panose="020B0503030403020204" pitchFamily="34" charset="0"/>
                <a:cs typeface="Poppins" pitchFamily="2" charset="77"/>
              </a:rPr>
              <a:t> habitant </a:t>
            </a:r>
            <a:r>
              <a:rPr lang="en-US" sz="1200" err="1">
                <a:latin typeface="Source Sans Pro" panose="020B0503030403020204" pitchFamily="34" charset="0"/>
                <a:ea typeface="Source Sans Pro" panose="020B0503030403020204" pitchFamily="34" charset="0"/>
                <a:cs typeface="Poppins" pitchFamily="2" charset="77"/>
              </a:rPr>
              <a:t>morbi</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tristique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senectus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netus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fames ac </a:t>
            </a:r>
            <a:r>
              <a:rPr lang="en-US" sz="1200" err="1">
                <a:latin typeface="Source Sans Pro" panose="020B0503030403020204" pitchFamily="34" charset="0"/>
                <a:ea typeface="Source Sans Pro" panose="020B0503030403020204" pitchFamily="34" charset="0"/>
                <a:cs typeface="Poppins" pitchFamily="2" charset="77"/>
              </a:rPr>
              <a:t>turpis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egestas</a:t>
            </a:r>
            <a:r>
              <a:rPr lang="en-US" sz="1200">
                <a:latin typeface="Source Sans Pro" panose="020B0503030403020204" pitchFamily="34" charset="0"/>
                <a:ea typeface="Source Sans Pro" panose="020B0503030403020204" pitchFamily="34" charset="0"/>
                <a:cs typeface="Poppins" pitchFamily="2" charset="77"/>
              </a:rPr>
              <a:t>. Proin pharetra </a:t>
            </a:r>
            <a:r>
              <a:rPr lang="en-US" sz="1200" err="1">
                <a:latin typeface="Source Sans Pro" panose="020B0503030403020204" pitchFamily="34" charset="0"/>
                <a:ea typeface="Source Sans Pro" panose="020B0503030403020204" pitchFamily="34" charset="0"/>
                <a:cs typeface="Poppins" pitchFamily="2" charset="77"/>
              </a:rPr>
              <a:t>nonummy</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pede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Mauris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orci</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Nunc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est.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a:t>
            </a:r>
          </a:p>
        </p:txBody>
      </p:sp>
      <p:sp>
        <p:nvSpPr>
          <p:cNvPr id="64" name="Date Placeholder 3">
            <a:extLst>
              <a:ext uri="{FF2B5EF4-FFF2-40B4-BE49-F238E27FC236}">
                <a16:creationId xmlns:a16="http://schemas.microsoft.com/office/drawing/2014/main" id="{8CDAAA84-0DD0-E6E4-9D19-FBA77B9B1B52}"/>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65" name="Footer Placeholder 4">
            <a:extLst>
              <a:ext uri="{FF2B5EF4-FFF2-40B4-BE49-F238E27FC236}">
                <a16:creationId xmlns:a16="http://schemas.microsoft.com/office/drawing/2014/main" id="{305A05D6-0DC5-0392-597C-DB68494940AF}"/>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66" name="Slide Number Placeholder 5">
            <a:extLst>
              <a:ext uri="{FF2B5EF4-FFF2-40B4-BE49-F238E27FC236}">
                <a16:creationId xmlns:a16="http://schemas.microsoft.com/office/drawing/2014/main" id="{0862969C-7EB4-0B1E-0030-3089B96E395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
        <p:nvSpPr>
          <p:cNvPr id="2" name="Text Placeholder 27">
            <a:extLst>
              <a:ext uri="{FF2B5EF4-FFF2-40B4-BE49-F238E27FC236}">
                <a16:creationId xmlns:a16="http://schemas.microsoft.com/office/drawing/2014/main" id="{5B813379-B53E-3769-024D-F9DE8B90E57B}"/>
              </a:ext>
            </a:extLst>
          </p:cNvPr>
          <p:cNvSpPr>
            <a:spLocks noGrp="1"/>
          </p:cNvSpPr>
          <p:nvPr>
            <p:ph type="body" sz="quarter" idx="52" hasCustomPrompt="1"/>
          </p:nvPr>
        </p:nvSpPr>
        <p:spPr>
          <a:xfrm>
            <a:off x="146304" y="923544"/>
            <a:ext cx="1636776" cy="219456"/>
          </a:xfrm>
          <a:prstGeom prst="rect">
            <a:avLst/>
          </a:prstGeom>
        </p:spPr>
        <p:txBody>
          <a:bodyPr lIns="91440" tIns="45720" rIns="91440" bIns="45720"/>
          <a:lstStyle>
            <a:lvl1pPr algn="l">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Tree>
    <p:extLst>
      <p:ext uri="{BB962C8B-B14F-4D97-AF65-F5344CB8AC3E}">
        <p14:creationId xmlns:p14="http://schemas.microsoft.com/office/powerpoint/2010/main" val="1603353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ody with Top Line Opt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FC9E599-0578-5637-F075-55DA1C32FF6C}"/>
              </a:ext>
            </a:extLst>
          </p:cNvPr>
          <p:cNvCxnSpPr>
            <a:cxnSpLocks/>
          </p:cNvCxnSpPr>
          <p:nvPr userDrawn="1"/>
        </p:nvCxnSpPr>
        <p:spPr>
          <a:xfrm>
            <a:off x="3242733" y="465667"/>
            <a:ext cx="87122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C3C546C-3050-0FA3-E3EA-C84B91FA091E}"/>
              </a:ext>
            </a:extLst>
          </p:cNvPr>
          <p:cNvCxnSpPr>
            <a:cxnSpLocks/>
          </p:cNvCxnSpPr>
          <p:nvPr userDrawn="1"/>
        </p:nvCxnSpPr>
        <p:spPr>
          <a:xfrm>
            <a:off x="228600" y="465667"/>
            <a:ext cx="2802467"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36" name="Text Placeholder 27">
            <a:extLst>
              <a:ext uri="{FF2B5EF4-FFF2-40B4-BE49-F238E27FC236}">
                <a16:creationId xmlns:a16="http://schemas.microsoft.com/office/drawing/2014/main" id="{2B577CF3-0320-F86A-8D56-479F3AB0B03B}"/>
              </a:ext>
            </a:extLst>
          </p:cNvPr>
          <p:cNvSpPr>
            <a:spLocks noGrp="1"/>
          </p:cNvSpPr>
          <p:nvPr>
            <p:ph type="body" sz="quarter" idx="25" hasCustomPrompt="1"/>
          </p:nvPr>
        </p:nvSpPr>
        <p:spPr>
          <a:xfrm>
            <a:off x="228598" y="213360"/>
            <a:ext cx="2802467"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37" name="Text Placeholder 27">
            <a:extLst>
              <a:ext uri="{FF2B5EF4-FFF2-40B4-BE49-F238E27FC236}">
                <a16:creationId xmlns:a16="http://schemas.microsoft.com/office/drawing/2014/main" id="{CDB723B8-E793-7387-FA81-235A4D977D44}"/>
              </a:ext>
            </a:extLst>
          </p:cNvPr>
          <p:cNvSpPr>
            <a:spLocks noGrp="1"/>
          </p:cNvSpPr>
          <p:nvPr>
            <p:ph type="body" sz="quarter" idx="26" hasCustomPrompt="1"/>
          </p:nvPr>
        </p:nvSpPr>
        <p:spPr>
          <a:xfrm>
            <a:off x="3213098" y="213360"/>
            <a:ext cx="6675120"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Description</a:t>
            </a:r>
          </a:p>
        </p:txBody>
      </p:sp>
      <p:sp>
        <p:nvSpPr>
          <p:cNvPr id="39" name="Text Placeholder 27">
            <a:extLst>
              <a:ext uri="{FF2B5EF4-FFF2-40B4-BE49-F238E27FC236}">
                <a16:creationId xmlns:a16="http://schemas.microsoft.com/office/drawing/2014/main" id="{D9608A6F-EE59-4F22-10E8-FB6DCF5D5B1A}"/>
              </a:ext>
            </a:extLst>
          </p:cNvPr>
          <p:cNvSpPr>
            <a:spLocks noGrp="1"/>
          </p:cNvSpPr>
          <p:nvPr>
            <p:ph type="body" sz="quarter" idx="28" hasCustomPrompt="1"/>
          </p:nvPr>
        </p:nvSpPr>
        <p:spPr>
          <a:xfrm>
            <a:off x="10095345" y="213360"/>
            <a:ext cx="893620" cy="252306"/>
          </a:xfrm>
          <a:prstGeom prst="rect">
            <a:avLst/>
          </a:prstGeom>
        </p:spPr>
        <p:txBody>
          <a:bodyPr lIns="0" tIns="0" rIns="0" bIns="0"/>
          <a:lstStyle>
            <a:lvl1pPr algn="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
        <p:nvSpPr>
          <p:cNvPr id="52" name="Text Placeholder 27">
            <a:extLst>
              <a:ext uri="{FF2B5EF4-FFF2-40B4-BE49-F238E27FC236}">
                <a16:creationId xmlns:a16="http://schemas.microsoft.com/office/drawing/2014/main" id="{3D028D1C-1A65-0FB2-D82D-F90F8E05A7C2}"/>
              </a:ext>
            </a:extLst>
          </p:cNvPr>
          <p:cNvSpPr>
            <a:spLocks noGrp="1"/>
          </p:cNvSpPr>
          <p:nvPr>
            <p:ph type="body" sz="quarter" idx="40" hasCustomPrompt="1"/>
          </p:nvPr>
        </p:nvSpPr>
        <p:spPr>
          <a:xfrm>
            <a:off x="3108960" y="3429000"/>
            <a:ext cx="4206240" cy="2459736"/>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p:txBody>
      </p:sp>
      <p:sp>
        <p:nvSpPr>
          <p:cNvPr id="53" name="Text Placeholder 27">
            <a:extLst>
              <a:ext uri="{FF2B5EF4-FFF2-40B4-BE49-F238E27FC236}">
                <a16:creationId xmlns:a16="http://schemas.microsoft.com/office/drawing/2014/main" id="{30B773E4-206A-2B77-CA83-81AE20B08F23}"/>
              </a:ext>
            </a:extLst>
          </p:cNvPr>
          <p:cNvSpPr>
            <a:spLocks noGrp="1"/>
          </p:cNvSpPr>
          <p:nvPr>
            <p:ph type="body" sz="quarter" idx="41" hasCustomPrompt="1"/>
          </p:nvPr>
        </p:nvSpPr>
        <p:spPr>
          <a:xfrm>
            <a:off x="146304" y="1133856"/>
            <a:ext cx="2724912" cy="469359"/>
          </a:xfrm>
          <a:prstGeom prst="rect">
            <a:avLst/>
          </a:prstGeom>
        </p:spPr>
        <p:txBody>
          <a:bodyPr wrap="square" lIns="91440" tIns="91440" rIns="91440" bIns="91440">
            <a:spAutoFit/>
          </a:bodyPr>
          <a:lstStyle>
            <a:lvl1pPr>
              <a:defRPr sz="2000" b="0">
                <a:solidFill>
                  <a:schemeClr val="tx1"/>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Title of Slide</a:t>
            </a:r>
          </a:p>
        </p:txBody>
      </p:sp>
      <p:sp>
        <p:nvSpPr>
          <p:cNvPr id="55" name="Text Placeholder 27">
            <a:extLst>
              <a:ext uri="{FF2B5EF4-FFF2-40B4-BE49-F238E27FC236}">
                <a16:creationId xmlns:a16="http://schemas.microsoft.com/office/drawing/2014/main" id="{F9D0C6C2-139A-B944-5B53-DA9CE55991EC}"/>
              </a:ext>
            </a:extLst>
          </p:cNvPr>
          <p:cNvSpPr>
            <a:spLocks noGrp="1"/>
          </p:cNvSpPr>
          <p:nvPr>
            <p:ph type="body" sz="quarter" idx="43" hasCustomPrompt="1"/>
          </p:nvPr>
        </p:nvSpPr>
        <p:spPr>
          <a:xfrm>
            <a:off x="7562088" y="3429000"/>
            <a:ext cx="4206240" cy="2459736"/>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a:t>
            </a:r>
          </a:p>
        </p:txBody>
      </p:sp>
      <p:sp>
        <p:nvSpPr>
          <p:cNvPr id="64" name="Date Placeholder 3">
            <a:extLst>
              <a:ext uri="{FF2B5EF4-FFF2-40B4-BE49-F238E27FC236}">
                <a16:creationId xmlns:a16="http://schemas.microsoft.com/office/drawing/2014/main" id="{8CDAAA84-0DD0-E6E4-9D19-FBA77B9B1B52}"/>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65" name="Footer Placeholder 4">
            <a:extLst>
              <a:ext uri="{FF2B5EF4-FFF2-40B4-BE49-F238E27FC236}">
                <a16:creationId xmlns:a16="http://schemas.microsoft.com/office/drawing/2014/main" id="{305A05D6-0DC5-0392-597C-DB68494940AF}"/>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66" name="Slide Number Placeholder 5">
            <a:extLst>
              <a:ext uri="{FF2B5EF4-FFF2-40B4-BE49-F238E27FC236}">
                <a16:creationId xmlns:a16="http://schemas.microsoft.com/office/drawing/2014/main" id="{0862969C-7EB4-0B1E-0030-3089B96E395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
        <p:nvSpPr>
          <p:cNvPr id="2" name="Text Placeholder 27">
            <a:extLst>
              <a:ext uri="{FF2B5EF4-FFF2-40B4-BE49-F238E27FC236}">
                <a16:creationId xmlns:a16="http://schemas.microsoft.com/office/drawing/2014/main" id="{5B813379-B53E-3769-024D-F9DE8B90E57B}"/>
              </a:ext>
            </a:extLst>
          </p:cNvPr>
          <p:cNvSpPr>
            <a:spLocks noGrp="1"/>
          </p:cNvSpPr>
          <p:nvPr>
            <p:ph type="body" sz="quarter" idx="52" hasCustomPrompt="1"/>
          </p:nvPr>
        </p:nvSpPr>
        <p:spPr>
          <a:xfrm>
            <a:off x="146304" y="923544"/>
            <a:ext cx="1636776" cy="219456"/>
          </a:xfrm>
          <a:prstGeom prst="rect">
            <a:avLst/>
          </a:prstGeom>
        </p:spPr>
        <p:txBody>
          <a:bodyPr lIns="91440" tIns="45720" rIns="91440" bIns="45720"/>
          <a:lstStyle>
            <a:lvl1pPr algn="l">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
        <p:nvSpPr>
          <p:cNvPr id="3" name="Text Placeholder 21">
            <a:extLst>
              <a:ext uri="{FF2B5EF4-FFF2-40B4-BE49-F238E27FC236}">
                <a16:creationId xmlns:a16="http://schemas.microsoft.com/office/drawing/2014/main" id="{CD17002F-ABDB-8645-782E-6093F2D11BF9}"/>
              </a:ext>
            </a:extLst>
          </p:cNvPr>
          <p:cNvSpPr>
            <a:spLocks noGrp="1"/>
          </p:cNvSpPr>
          <p:nvPr>
            <p:ph type="body" sz="quarter" idx="16" hasCustomPrompt="1"/>
          </p:nvPr>
        </p:nvSpPr>
        <p:spPr>
          <a:xfrm>
            <a:off x="3108960" y="923543"/>
            <a:ext cx="8659368" cy="2223001"/>
          </a:xfrm>
          <a:prstGeom prst="rect">
            <a:avLst/>
          </a:prstGeom>
        </p:spPr>
        <p:txBody>
          <a:bodyPr anchor="b" anchorCtr="0"/>
          <a:lstStyle>
            <a:lvl1pPr>
              <a:defRPr sz="3600">
                <a:solidFill>
                  <a:srgbClr val="2746F8"/>
                </a:solidFill>
              </a:defRPr>
            </a:lvl1pPr>
          </a:lstStyle>
          <a:p>
            <a:pPr lvl="0"/>
            <a:r>
              <a:rPr lang="en-US"/>
              <a:t>Title of Content</a:t>
            </a:r>
          </a:p>
        </p:txBody>
      </p:sp>
    </p:spTree>
    <p:extLst>
      <p:ext uri="{BB962C8B-B14F-4D97-AF65-F5344CB8AC3E}">
        <p14:creationId xmlns:p14="http://schemas.microsoft.com/office/powerpoint/2010/main" val="3915836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lumn Body with Top Line Al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FC9E599-0578-5637-F075-55DA1C32FF6C}"/>
              </a:ext>
            </a:extLst>
          </p:cNvPr>
          <p:cNvCxnSpPr>
            <a:cxnSpLocks/>
          </p:cNvCxnSpPr>
          <p:nvPr userDrawn="1"/>
        </p:nvCxnSpPr>
        <p:spPr>
          <a:xfrm>
            <a:off x="3242733" y="465667"/>
            <a:ext cx="87122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C3C546C-3050-0FA3-E3EA-C84B91FA091E}"/>
              </a:ext>
            </a:extLst>
          </p:cNvPr>
          <p:cNvCxnSpPr>
            <a:cxnSpLocks/>
          </p:cNvCxnSpPr>
          <p:nvPr userDrawn="1"/>
        </p:nvCxnSpPr>
        <p:spPr>
          <a:xfrm>
            <a:off x="228600" y="465667"/>
            <a:ext cx="2802467"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36" name="Text Placeholder 27">
            <a:extLst>
              <a:ext uri="{FF2B5EF4-FFF2-40B4-BE49-F238E27FC236}">
                <a16:creationId xmlns:a16="http://schemas.microsoft.com/office/drawing/2014/main" id="{2B577CF3-0320-F86A-8D56-479F3AB0B03B}"/>
              </a:ext>
            </a:extLst>
          </p:cNvPr>
          <p:cNvSpPr>
            <a:spLocks noGrp="1"/>
          </p:cNvSpPr>
          <p:nvPr>
            <p:ph type="body" sz="quarter" idx="25" hasCustomPrompt="1"/>
          </p:nvPr>
        </p:nvSpPr>
        <p:spPr>
          <a:xfrm>
            <a:off x="228598" y="213360"/>
            <a:ext cx="2802467"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37" name="Text Placeholder 27">
            <a:extLst>
              <a:ext uri="{FF2B5EF4-FFF2-40B4-BE49-F238E27FC236}">
                <a16:creationId xmlns:a16="http://schemas.microsoft.com/office/drawing/2014/main" id="{CDB723B8-E793-7387-FA81-235A4D977D44}"/>
              </a:ext>
            </a:extLst>
          </p:cNvPr>
          <p:cNvSpPr>
            <a:spLocks noGrp="1"/>
          </p:cNvSpPr>
          <p:nvPr>
            <p:ph type="body" sz="quarter" idx="26" hasCustomPrompt="1"/>
          </p:nvPr>
        </p:nvSpPr>
        <p:spPr>
          <a:xfrm>
            <a:off x="3213098" y="213360"/>
            <a:ext cx="6675120"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Description</a:t>
            </a:r>
          </a:p>
        </p:txBody>
      </p:sp>
      <p:sp>
        <p:nvSpPr>
          <p:cNvPr id="39" name="Text Placeholder 27">
            <a:extLst>
              <a:ext uri="{FF2B5EF4-FFF2-40B4-BE49-F238E27FC236}">
                <a16:creationId xmlns:a16="http://schemas.microsoft.com/office/drawing/2014/main" id="{D9608A6F-EE59-4F22-10E8-FB6DCF5D5B1A}"/>
              </a:ext>
            </a:extLst>
          </p:cNvPr>
          <p:cNvSpPr>
            <a:spLocks noGrp="1"/>
          </p:cNvSpPr>
          <p:nvPr>
            <p:ph type="body" sz="quarter" idx="28" hasCustomPrompt="1"/>
          </p:nvPr>
        </p:nvSpPr>
        <p:spPr>
          <a:xfrm>
            <a:off x="10095345" y="213360"/>
            <a:ext cx="893620" cy="252306"/>
          </a:xfrm>
          <a:prstGeom prst="rect">
            <a:avLst/>
          </a:prstGeom>
        </p:spPr>
        <p:txBody>
          <a:bodyPr lIns="0" tIns="0" rIns="0" bIns="0"/>
          <a:lstStyle>
            <a:lvl1pPr algn="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
        <p:nvSpPr>
          <p:cNvPr id="52" name="Text Placeholder 27">
            <a:extLst>
              <a:ext uri="{FF2B5EF4-FFF2-40B4-BE49-F238E27FC236}">
                <a16:creationId xmlns:a16="http://schemas.microsoft.com/office/drawing/2014/main" id="{3D028D1C-1A65-0FB2-D82D-F90F8E05A7C2}"/>
              </a:ext>
            </a:extLst>
          </p:cNvPr>
          <p:cNvSpPr>
            <a:spLocks noGrp="1"/>
          </p:cNvSpPr>
          <p:nvPr>
            <p:ph type="body" sz="quarter" idx="40" hasCustomPrompt="1"/>
          </p:nvPr>
        </p:nvSpPr>
        <p:spPr>
          <a:xfrm>
            <a:off x="3108960" y="2075688"/>
            <a:ext cx="6638544" cy="2029968"/>
          </a:xfrm>
          <a:prstGeom prst="rect">
            <a:avLst/>
          </a:prstGeom>
        </p:spPr>
        <p:txBody>
          <a:bodyPr lIns="0" tIns="0" rIns="0" bIns="0"/>
          <a:lstStyle>
            <a:lvl1pPr>
              <a:defRPr sz="105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p:txBody>
      </p:sp>
      <p:sp>
        <p:nvSpPr>
          <p:cNvPr id="53" name="Text Placeholder 27">
            <a:extLst>
              <a:ext uri="{FF2B5EF4-FFF2-40B4-BE49-F238E27FC236}">
                <a16:creationId xmlns:a16="http://schemas.microsoft.com/office/drawing/2014/main" id="{30B773E4-206A-2B77-CA83-81AE20B08F23}"/>
              </a:ext>
            </a:extLst>
          </p:cNvPr>
          <p:cNvSpPr>
            <a:spLocks noGrp="1"/>
          </p:cNvSpPr>
          <p:nvPr>
            <p:ph type="body" sz="quarter" idx="41" hasCustomPrompt="1"/>
          </p:nvPr>
        </p:nvSpPr>
        <p:spPr>
          <a:xfrm>
            <a:off x="146304" y="1133856"/>
            <a:ext cx="2724912" cy="469359"/>
          </a:xfrm>
          <a:prstGeom prst="rect">
            <a:avLst/>
          </a:prstGeom>
        </p:spPr>
        <p:txBody>
          <a:bodyPr wrap="square" lIns="91440" tIns="91440" rIns="91440" bIns="91440">
            <a:spAutoFit/>
          </a:bodyPr>
          <a:lstStyle>
            <a:lvl1pPr>
              <a:defRPr sz="2000" b="0">
                <a:solidFill>
                  <a:schemeClr val="tx1"/>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Title of Slide</a:t>
            </a:r>
          </a:p>
        </p:txBody>
      </p:sp>
      <p:sp>
        <p:nvSpPr>
          <p:cNvPr id="64" name="Date Placeholder 3">
            <a:extLst>
              <a:ext uri="{FF2B5EF4-FFF2-40B4-BE49-F238E27FC236}">
                <a16:creationId xmlns:a16="http://schemas.microsoft.com/office/drawing/2014/main" id="{8CDAAA84-0DD0-E6E4-9D19-FBA77B9B1B52}"/>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65" name="Footer Placeholder 4">
            <a:extLst>
              <a:ext uri="{FF2B5EF4-FFF2-40B4-BE49-F238E27FC236}">
                <a16:creationId xmlns:a16="http://schemas.microsoft.com/office/drawing/2014/main" id="{305A05D6-0DC5-0392-597C-DB68494940AF}"/>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66" name="Slide Number Placeholder 5">
            <a:extLst>
              <a:ext uri="{FF2B5EF4-FFF2-40B4-BE49-F238E27FC236}">
                <a16:creationId xmlns:a16="http://schemas.microsoft.com/office/drawing/2014/main" id="{0862969C-7EB4-0B1E-0030-3089B96E395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
        <p:nvSpPr>
          <p:cNvPr id="2" name="Text Placeholder 27">
            <a:extLst>
              <a:ext uri="{FF2B5EF4-FFF2-40B4-BE49-F238E27FC236}">
                <a16:creationId xmlns:a16="http://schemas.microsoft.com/office/drawing/2014/main" id="{5B813379-B53E-3769-024D-F9DE8B90E57B}"/>
              </a:ext>
            </a:extLst>
          </p:cNvPr>
          <p:cNvSpPr>
            <a:spLocks noGrp="1"/>
          </p:cNvSpPr>
          <p:nvPr>
            <p:ph type="body" sz="quarter" idx="52" hasCustomPrompt="1"/>
          </p:nvPr>
        </p:nvSpPr>
        <p:spPr>
          <a:xfrm>
            <a:off x="146304" y="923544"/>
            <a:ext cx="1636776" cy="219456"/>
          </a:xfrm>
          <a:prstGeom prst="rect">
            <a:avLst/>
          </a:prstGeom>
        </p:spPr>
        <p:txBody>
          <a:bodyPr lIns="91440" tIns="45720" rIns="91440" bIns="45720"/>
          <a:lstStyle>
            <a:lvl1pPr algn="l">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
        <p:nvSpPr>
          <p:cNvPr id="3" name="Text Placeholder 21">
            <a:extLst>
              <a:ext uri="{FF2B5EF4-FFF2-40B4-BE49-F238E27FC236}">
                <a16:creationId xmlns:a16="http://schemas.microsoft.com/office/drawing/2014/main" id="{CD17002F-ABDB-8645-782E-6093F2D11BF9}"/>
              </a:ext>
            </a:extLst>
          </p:cNvPr>
          <p:cNvSpPr>
            <a:spLocks noGrp="1"/>
          </p:cNvSpPr>
          <p:nvPr>
            <p:ph type="body" sz="quarter" idx="16" hasCustomPrompt="1"/>
          </p:nvPr>
        </p:nvSpPr>
        <p:spPr>
          <a:xfrm>
            <a:off x="3108960" y="1243584"/>
            <a:ext cx="8321040" cy="365760"/>
          </a:xfrm>
          <a:prstGeom prst="rect">
            <a:avLst/>
          </a:prstGeom>
        </p:spPr>
        <p:txBody>
          <a:bodyPr anchor="b" anchorCtr="0"/>
          <a:lstStyle>
            <a:lvl1pPr>
              <a:defRPr sz="1800">
                <a:solidFill>
                  <a:srgbClr val="2746F8"/>
                </a:solidFill>
              </a:defRPr>
            </a:lvl1pPr>
          </a:lstStyle>
          <a:p>
            <a:pPr lvl="0"/>
            <a:r>
              <a:rPr lang="en-US"/>
              <a:t>Title of Content</a:t>
            </a:r>
          </a:p>
        </p:txBody>
      </p:sp>
    </p:spTree>
    <p:extLst>
      <p:ext uri="{BB962C8B-B14F-4D97-AF65-F5344CB8AC3E}">
        <p14:creationId xmlns:p14="http://schemas.microsoft.com/office/powerpoint/2010/main" val="3001722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Body with Top Lin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FC9E599-0578-5637-F075-55DA1C32FF6C}"/>
              </a:ext>
            </a:extLst>
          </p:cNvPr>
          <p:cNvCxnSpPr>
            <a:cxnSpLocks/>
          </p:cNvCxnSpPr>
          <p:nvPr userDrawn="1"/>
        </p:nvCxnSpPr>
        <p:spPr>
          <a:xfrm>
            <a:off x="3242733" y="465667"/>
            <a:ext cx="87122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C3C546C-3050-0FA3-E3EA-C84B91FA091E}"/>
              </a:ext>
            </a:extLst>
          </p:cNvPr>
          <p:cNvCxnSpPr>
            <a:cxnSpLocks/>
          </p:cNvCxnSpPr>
          <p:nvPr userDrawn="1"/>
        </p:nvCxnSpPr>
        <p:spPr>
          <a:xfrm>
            <a:off x="228600" y="465667"/>
            <a:ext cx="2802467"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36" name="Text Placeholder 27">
            <a:extLst>
              <a:ext uri="{FF2B5EF4-FFF2-40B4-BE49-F238E27FC236}">
                <a16:creationId xmlns:a16="http://schemas.microsoft.com/office/drawing/2014/main" id="{2B577CF3-0320-F86A-8D56-479F3AB0B03B}"/>
              </a:ext>
            </a:extLst>
          </p:cNvPr>
          <p:cNvSpPr>
            <a:spLocks noGrp="1"/>
          </p:cNvSpPr>
          <p:nvPr>
            <p:ph type="body" sz="quarter" idx="25" hasCustomPrompt="1"/>
          </p:nvPr>
        </p:nvSpPr>
        <p:spPr>
          <a:xfrm>
            <a:off x="228598" y="213360"/>
            <a:ext cx="2802467"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37" name="Text Placeholder 27">
            <a:extLst>
              <a:ext uri="{FF2B5EF4-FFF2-40B4-BE49-F238E27FC236}">
                <a16:creationId xmlns:a16="http://schemas.microsoft.com/office/drawing/2014/main" id="{CDB723B8-E793-7387-FA81-235A4D977D44}"/>
              </a:ext>
            </a:extLst>
          </p:cNvPr>
          <p:cNvSpPr>
            <a:spLocks noGrp="1"/>
          </p:cNvSpPr>
          <p:nvPr>
            <p:ph type="body" sz="quarter" idx="26" hasCustomPrompt="1"/>
          </p:nvPr>
        </p:nvSpPr>
        <p:spPr>
          <a:xfrm>
            <a:off x="3213098" y="213360"/>
            <a:ext cx="6675120"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Description</a:t>
            </a:r>
          </a:p>
        </p:txBody>
      </p:sp>
      <p:sp>
        <p:nvSpPr>
          <p:cNvPr id="39" name="Text Placeholder 27">
            <a:extLst>
              <a:ext uri="{FF2B5EF4-FFF2-40B4-BE49-F238E27FC236}">
                <a16:creationId xmlns:a16="http://schemas.microsoft.com/office/drawing/2014/main" id="{D9608A6F-EE59-4F22-10E8-FB6DCF5D5B1A}"/>
              </a:ext>
            </a:extLst>
          </p:cNvPr>
          <p:cNvSpPr>
            <a:spLocks noGrp="1"/>
          </p:cNvSpPr>
          <p:nvPr>
            <p:ph type="body" sz="quarter" idx="28" hasCustomPrompt="1"/>
          </p:nvPr>
        </p:nvSpPr>
        <p:spPr>
          <a:xfrm>
            <a:off x="10095345" y="213360"/>
            <a:ext cx="893620" cy="252306"/>
          </a:xfrm>
          <a:prstGeom prst="rect">
            <a:avLst/>
          </a:prstGeom>
        </p:spPr>
        <p:txBody>
          <a:bodyPr lIns="0" tIns="0" rIns="0" bIns="0"/>
          <a:lstStyle>
            <a:lvl1pPr algn="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
        <p:nvSpPr>
          <p:cNvPr id="52" name="Text Placeholder 27">
            <a:extLst>
              <a:ext uri="{FF2B5EF4-FFF2-40B4-BE49-F238E27FC236}">
                <a16:creationId xmlns:a16="http://schemas.microsoft.com/office/drawing/2014/main" id="{3D028D1C-1A65-0FB2-D82D-F90F8E05A7C2}"/>
              </a:ext>
            </a:extLst>
          </p:cNvPr>
          <p:cNvSpPr>
            <a:spLocks noGrp="1"/>
          </p:cNvSpPr>
          <p:nvPr>
            <p:ph type="body" sz="quarter" idx="40" hasCustomPrompt="1"/>
          </p:nvPr>
        </p:nvSpPr>
        <p:spPr>
          <a:xfrm>
            <a:off x="3108960" y="1335025"/>
            <a:ext cx="2724912" cy="3941063"/>
          </a:xfrm>
          <a:prstGeom prst="rect">
            <a:avLst/>
          </a:prstGeom>
        </p:spPr>
        <p:txBody>
          <a:bodyPr lIns="0" tIns="0" rIns="0" bIns="0"/>
          <a:lstStyle>
            <a:lvl1pPr>
              <a:defRPr sz="10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Nunc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est.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a:t>
            </a:r>
          </a:p>
          <a:p>
            <a:r>
              <a:rPr lang="en-US" sz="1200" err="1">
                <a:latin typeface="Source Sans Pro" panose="020B0503030403020204" pitchFamily="34" charset="0"/>
                <a:ea typeface="Source Sans Pro" panose="020B0503030403020204" pitchFamily="34" charset="0"/>
                <a:cs typeface="Poppins" pitchFamily="2" charset="77"/>
              </a:rPr>
              <a:t>Pellentesque</a:t>
            </a:r>
            <a:r>
              <a:rPr lang="en-US" sz="1200">
                <a:latin typeface="Source Sans Pro" panose="020B0503030403020204" pitchFamily="34" charset="0"/>
                <a:ea typeface="Source Sans Pro" panose="020B0503030403020204" pitchFamily="34" charset="0"/>
                <a:cs typeface="Poppins" pitchFamily="2" charset="77"/>
              </a:rPr>
              <a:t> habitant </a:t>
            </a:r>
            <a:r>
              <a:rPr lang="en-US" sz="1200" err="1">
                <a:latin typeface="Source Sans Pro" panose="020B0503030403020204" pitchFamily="34" charset="0"/>
                <a:ea typeface="Source Sans Pro" panose="020B0503030403020204" pitchFamily="34" charset="0"/>
                <a:cs typeface="Poppins" pitchFamily="2" charset="77"/>
              </a:rPr>
              <a:t>morbi</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tristique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senectus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netus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fames ac </a:t>
            </a:r>
            <a:r>
              <a:rPr lang="en-US" sz="1200" err="1">
                <a:latin typeface="Source Sans Pro" panose="020B0503030403020204" pitchFamily="34" charset="0"/>
                <a:ea typeface="Source Sans Pro" panose="020B0503030403020204" pitchFamily="34" charset="0"/>
                <a:cs typeface="Poppins" pitchFamily="2" charset="77"/>
              </a:rPr>
              <a:t>turpis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egestas</a:t>
            </a:r>
            <a:r>
              <a:rPr lang="en-US" sz="1200">
                <a:latin typeface="Source Sans Pro" panose="020B0503030403020204" pitchFamily="34" charset="0"/>
                <a:ea typeface="Source Sans Pro" panose="020B0503030403020204" pitchFamily="34" charset="0"/>
                <a:cs typeface="Poppins" pitchFamily="2" charset="77"/>
              </a:rPr>
              <a:t>. Proin pharetra </a:t>
            </a:r>
            <a:r>
              <a:rPr lang="en-US" sz="1200" err="1">
                <a:latin typeface="Source Sans Pro" panose="020B0503030403020204" pitchFamily="34" charset="0"/>
                <a:ea typeface="Source Sans Pro" panose="020B0503030403020204" pitchFamily="34" charset="0"/>
                <a:cs typeface="Poppins" pitchFamily="2" charset="77"/>
              </a:rPr>
              <a:t>nonummy</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pede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Mauris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orci</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Nunc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est.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a:t>
            </a:r>
          </a:p>
        </p:txBody>
      </p:sp>
      <p:sp>
        <p:nvSpPr>
          <p:cNvPr id="53" name="Text Placeholder 27">
            <a:extLst>
              <a:ext uri="{FF2B5EF4-FFF2-40B4-BE49-F238E27FC236}">
                <a16:creationId xmlns:a16="http://schemas.microsoft.com/office/drawing/2014/main" id="{30B773E4-206A-2B77-CA83-81AE20B08F23}"/>
              </a:ext>
            </a:extLst>
          </p:cNvPr>
          <p:cNvSpPr>
            <a:spLocks noGrp="1"/>
          </p:cNvSpPr>
          <p:nvPr>
            <p:ph type="body" sz="quarter" idx="41" hasCustomPrompt="1"/>
          </p:nvPr>
        </p:nvSpPr>
        <p:spPr>
          <a:xfrm>
            <a:off x="146304" y="1133856"/>
            <a:ext cx="2724912" cy="469359"/>
          </a:xfrm>
          <a:prstGeom prst="rect">
            <a:avLst/>
          </a:prstGeom>
        </p:spPr>
        <p:txBody>
          <a:bodyPr wrap="square" lIns="91440" tIns="91440" rIns="91440" bIns="91440">
            <a:spAutoFit/>
          </a:bodyPr>
          <a:lstStyle>
            <a:lvl1pPr>
              <a:defRPr sz="2000" b="0">
                <a:solidFill>
                  <a:schemeClr val="tx1"/>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Title of Slide</a:t>
            </a:r>
          </a:p>
        </p:txBody>
      </p:sp>
      <p:sp>
        <p:nvSpPr>
          <p:cNvPr id="55" name="Text Placeholder 27">
            <a:extLst>
              <a:ext uri="{FF2B5EF4-FFF2-40B4-BE49-F238E27FC236}">
                <a16:creationId xmlns:a16="http://schemas.microsoft.com/office/drawing/2014/main" id="{F9D0C6C2-139A-B944-5B53-DA9CE55991EC}"/>
              </a:ext>
            </a:extLst>
          </p:cNvPr>
          <p:cNvSpPr>
            <a:spLocks noGrp="1"/>
          </p:cNvSpPr>
          <p:nvPr>
            <p:ph type="body" sz="quarter" idx="43" hasCustomPrompt="1"/>
          </p:nvPr>
        </p:nvSpPr>
        <p:spPr>
          <a:xfrm>
            <a:off x="6099048" y="1335025"/>
            <a:ext cx="2724912" cy="3941063"/>
          </a:xfrm>
          <a:prstGeom prst="rect">
            <a:avLst/>
          </a:prstGeom>
        </p:spPr>
        <p:txBody>
          <a:bodyPr lIns="0" tIns="0" rIns="0" bIns="0"/>
          <a:lstStyle>
            <a:lvl1pPr>
              <a:defRPr sz="10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Nunc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est.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a:t>
            </a:r>
          </a:p>
          <a:p>
            <a:r>
              <a:rPr lang="en-US" sz="1200" err="1">
                <a:latin typeface="Source Sans Pro" panose="020B0503030403020204" pitchFamily="34" charset="0"/>
                <a:ea typeface="Source Sans Pro" panose="020B0503030403020204" pitchFamily="34" charset="0"/>
                <a:cs typeface="Poppins" pitchFamily="2" charset="77"/>
              </a:rPr>
              <a:t>Pellentesque</a:t>
            </a:r>
            <a:r>
              <a:rPr lang="en-US" sz="1200">
                <a:latin typeface="Source Sans Pro" panose="020B0503030403020204" pitchFamily="34" charset="0"/>
                <a:ea typeface="Source Sans Pro" panose="020B0503030403020204" pitchFamily="34" charset="0"/>
                <a:cs typeface="Poppins" pitchFamily="2" charset="77"/>
              </a:rPr>
              <a:t> habitant </a:t>
            </a:r>
            <a:r>
              <a:rPr lang="en-US" sz="1200" err="1">
                <a:latin typeface="Source Sans Pro" panose="020B0503030403020204" pitchFamily="34" charset="0"/>
                <a:ea typeface="Source Sans Pro" panose="020B0503030403020204" pitchFamily="34" charset="0"/>
                <a:cs typeface="Poppins" pitchFamily="2" charset="77"/>
              </a:rPr>
              <a:t>morbi</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tristique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senectus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netus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fames ac </a:t>
            </a:r>
            <a:r>
              <a:rPr lang="en-US" sz="1200" err="1">
                <a:latin typeface="Source Sans Pro" panose="020B0503030403020204" pitchFamily="34" charset="0"/>
                <a:ea typeface="Source Sans Pro" panose="020B0503030403020204" pitchFamily="34" charset="0"/>
                <a:cs typeface="Poppins" pitchFamily="2" charset="77"/>
              </a:rPr>
              <a:t>turpis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egestas</a:t>
            </a:r>
            <a:r>
              <a:rPr lang="en-US" sz="1200">
                <a:latin typeface="Source Sans Pro" panose="020B0503030403020204" pitchFamily="34" charset="0"/>
                <a:ea typeface="Source Sans Pro" panose="020B0503030403020204" pitchFamily="34" charset="0"/>
                <a:cs typeface="Poppins" pitchFamily="2" charset="77"/>
              </a:rPr>
              <a:t>. Proin pharetra </a:t>
            </a:r>
            <a:r>
              <a:rPr lang="en-US" sz="1200" err="1">
                <a:latin typeface="Source Sans Pro" panose="020B0503030403020204" pitchFamily="34" charset="0"/>
                <a:ea typeface="Source Sans Pro" panose="020B0503030403020204" pitchFamily="34" charset="0"/>
                <a:cs typeface="Poppins" pitchFamily="2" charset="77"/>
              </a:rPr>
              <a:t>nonummy</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pede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Mauris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orci</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Nunc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est.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a:t>
            </a:r>
          </a:p>
        </p:txBody>
      </p:sp>
      <p:sp>
        <p:nvSpPr>
          <p:cNvPr id="64" name="Date Placeholder 3">
            <a:extLst>
              <a:ext uri="{FF2B5EF4-FFF2-40B4-BE49-F238E27FC236}">
                <a16:creationId xmlns:a16="http://schemas.microsoft.com/office/drawing/2014/main" id="{8CDAAA84-0DD0-E6E4-9D19-FBA77B9B1B52}"/>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65" name="Footer Placeholder 4">
            <a:extLst>
              <a:ext uri="{FF2B5EF4-FFF2-40B4-BE49-F238E27FC236}">
                <a16:creationId xmlns:a16="http://schemas.microsoft.com/office/drawing/2014/main" id="{305A05D6-0DC5-0392-597C-DB68494940AF}"/>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66" name="Slide Number Placeholder 5">
            <a:extLst>
              <a:ext uri="{FF2B5EF4-FFF2-40B4-BE49-F238E27FC236}">
                <a16:creationId xmlns:a16="http://schemas.microsoft.com/office/drawing/2014/main" id="{0862969C-7EB4-0B1E-0030-3089B96E395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
        <p:nvSpPr>
          <p:cNvPr id="2" name="Text Placeholder 27">
            <a:extLst>
              <a:ext uri="{FF2B5EF4-FFF2-40B4-BE49-F238E27FC236}">
                <a16:creationId xmlns:a16="http://schemas.microsoft.com/office/drawing/2014/main" id="{5B813379-B53E-3769-024D-F9DE8B90E57B}"/>
              </a:ext>
            </a:extLst>
          </p:cNvPr>
          <p:cNvSpPr>
            <a:spLocks noGrp="1"/>
          </p:cNvSpPr>
          <p:nvPr>
            <p:ph type="body" sz="quarter" idx="52" hasCustomPrompt="1"/>
          </p:nvPr>
        </p:nvSpPr>
        <p:spPr>
          <a:xfrm>
            <a:off x="146304" y="923544"/>
            <a:ext cx="1636776" cy="219456"/>
          </a:xfrm>
          <a:prstGeom prst="rect">
            <a:avLst/>
          </a:prstGeom>
        </p:spPr>
        <p:txBody>
          <a:bodyPr lIns="91440" tIns="45720" rIns="91440" bIns="45720"/>
          <a:lstStyle>
            <a:lvl1pPr algn="l">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
        <p:nvSpPr>
          <p:cNvPr id="3" name="Text Placeholder 27">
            <a:extLst>
              <a:ext uri="{FF2B5EF4-FFF2-40B4-BE49-F238E27FC236}">
                <a16:creationId xmlns:a16="http://schemas.microsoft.com/office/drawing/2014/main" id="{F92A0643-F1CA-95EC-034D-47DA02F54581}"/>
              </a:ext>
            </a:extLst>
          </p:cNvPr>
          <p:cNvSpPr>
            <a:spLocks noGrp="1"/>
          </p:cNvSpPr>
          <p:nvPr>
            <p:ph type="body" sz="quarter" idx="53" hasCustomPrompt="1"/>
          </p:nvPr>
        </p:nvSpPr>
        <p:spPr>
          <a:xfrm>
            <a:off x="9089136" y="1335025"/>
            <a:ext cx="2724912" cy="3941063"/>
          </a:xfrm>
          <a:prstGeom prst="rect">
            <a:avLst/>
          </a:prstGeom>
        </p:spPr>
        <p:txBody>
          <a:bodyPr lIns="0" tIns="0" rIns="0" bIns="0"/>
          <a:lstStyle>
            <a:lvl1pPr>
              <a:defRPr sz="10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Nunc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est.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a:t>
            </a:r>
          </a:p>
          <a:p>
            <a:r>
              <a:rPr lang="en-US" sz="1200" err="1">
                <a:latin typeface="Source Sans Pro" panose="020B0503030403020204" pitchFamily="34" charset="0"/>
                <a:ea typeface="Source Sans Pro" panose="020B0503030403020204" pitchFamily="34" charset="0"/>
                <a:cs typeface="Poppins" pitchFamily="2" charset="77"/>
              </a:rPr>
              <a:t>Pellentesque</a:t>
            </a:r>
            <a:r>
              <a:rPr lang="en-US" sz="1200">
                <a:latin typeface="Source Sans Pro" panose="020B0503030403020204" pitchFamily="34" charset="0"/>
                <a:ea typeface="Source Sans Pro" panose="020B0503030403020204" pitchFamily="34" charset="0"/>
                <a:cs typeface="Poppins" pitchFamily="2" charset="77"/>
              </a:rPr>
              <a:t> habitant </a:t>
            </a:r>
            <a:r>
              <a:rPr lang="en-US" sz="1200" err="1">
                <a:latin typeface="Source Sans Pro" panose="020B0503030403020204" pitchFamily="34" charset="0"/>
                <a:ea typeface="Source Sans Pro" panose="020B0503030403020204" pitchFamily="34" charset="0"/>
                <a:cs typeface="Poppins" pitchFamily="2" charset="77"/>
              </a:rPr>
              <a:t>morbi</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tristique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senectus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netus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fames ac </a:t>
            </a:r>
            <a:r>
              <a:rPr lang="en-US" sz="1200" err="1">
                <a:latin typeface="Source Sans Pro" panose="020B0503030403020204" pitchFamily="34" charset="0"/>
                <a:ea typeface="Source Sans Pro" panose="020B0503030403020204" pitchFamily="34" charset="0"/>
                <a:cs typeface="Poppins" pitchFamily="2" charset="77"/>
              </a:rPr>
              <a:t>turpis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egestas</a:t>
            </a:r>
            <a:r>
              <a:rPr lang="en-US" sz="1200">
                <a:latin typeface="Source Sans Pro" panose="020B0503030403020204" pitchFamily="34" charset="0"/>
                <a:ea typeface="Source Sans Pro" panose="020B0503030403020204" pitchFamily="34" charset="0"/>
                <a:cs typeface="Poppins" pitchFamily="2" charset="77"/>
              </a:rPr>
              <a:t>. Proin pharetra </a:t>
            </a:r>
            <a:r>
              <a:rPr lang="en-US" sz="1200" err="1">
                <a:latin typeface="Source Sans Pro" panose="020B0503030403020204" pitchFamily="34" charset="0"/>
                <a:ea typeface="Source Sans Pro" panose="020B0503030403020204" pitchFamily="34" charset="0"/>
                <a:cs typeface="Poppins" pitchFamily="2" charset="77"/>
              </a:rPr>
              <a:t>nonummy</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pede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Mauris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orci</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Maecenas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magna sed pulvinar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libero,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commodo</a:t>
            </a:r>
            <a:r>
              <a:rPr lang="en-US" sz="1200">
                <a:latin typeface="Source Sans Pro" panose="020B0503030403020204" pitchFamily="34" charset="0"/>
                <a:ea typeface="Source Sans Pro" panose="020B0503030403020204" pitchFamily="34" charset="0"/>
                <a:cs typeface="Poppins" pitchFamily="2" charset="77"/>
              </a:rPr>
              <a:t> magna eros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a:t>
            </a:r>
          </a:p>
          <a:p>
            <a:r>
              <a:rPr lang="en-US" sz="1200">
                <a:latin typeface="Source Sans Pro" panose="020B0503030403020204" pitchFamily="34" charset="0"/>
                <a:ea typeface="Source Sans Pro" panose="020B0503030403020204" pitchFamily="34" charset="0"/>
                <a:cs typeface="Poppins" pitchFamily="2" charset="77"/>
              </a:rPr>
              <a:t>Nunc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est.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a:t>
            </a:r>
          </a:p>
        </p:txBody>
      </p:sp>
    </p:spTree>
    <p:extLst>
      <p:ext uri="{BB962C8B-B14F-4D97-AF65-F5344CB8AC3E}">
        <p14:creationId xmlns:p14="http://schemas.microsoft.com/office/powerpoint/2010/main" val="3360795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Column with Top Lin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FC9E599-0578-5637-F075-55DA1C32FF6C}"/>
              </a:ext>
            </a:extLst>
          </p:cNvPr>
          <p:cNvCxnSpPr>
            <a:cxnSpLocks/>
          </p:cNvCxnSpPr>
          <p:nvPr userDrawn="1"/>
        </p:nvCxnSpPr>
        <p:spPr>
          <a:xfrm>
            <a:off x="3242733" y="465667"/>
            <a:ext cx="87122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C3C546C-3050-0FA3-E3EA-C84B91FA091E}"/>
              </a:ext>
            </a:extLst>
          </p:cNvPr>
          <p:cNvCxnSpPr>
            <a:cxnSpLocks/>
          </p:cNvCxnSpPr>
          <p:nvPr userDrawn="1"/>
        </p:nvCxnSpPr>
        <p:spPr>
          <a:xfrm>
            <a:off x="228600" y="465667"/>
            <a:ext cx="2802467"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2" name="Text Placeholder 21">
            <a:extLst>
              <a:ext uri="{FF2B5EF4-FFF2-40B4-BE49-F238E27FC236}">
                <a16:creationId xmlns:a16="http://schemas.microsoft.com/office/drawing/2014/main" id="{DF420521-B781-2F68-3C8C-87E367186293}"/>
              </a:ext>
            </a:extLst>
          </p:cNvPr>
          <p:cNvSpPr>
            <a:spLocks noGrp="1"/>
          </p:cNvSpPr>
          <p:nvPr>
            <p:ph type="body" sz="quarter" idx="16" hasCustomPrompt="1"/>
          </p:nvPr>
        </p:nvSpPr>
        <p:spPr>
          <a:xfrm>
            <a:off x="228599" y="914400"/>
            <a:ext cx="8321040" cy="649224"/>
          </a:xfrm>
          <a:prstGeom prst="rect">
            <a:avLst/>
          </a:prstGeom>
        </p:spPr>
        <p:txBody>
          <a:bodyPr/>
          <a:lstStyle>
            <a:lvl1pPr>
              <a:defRPr sz="3600">
                <a:solidFill>
                  <a:srgbClr val="2746F8"/>
                </a:solidFill>
              </a:defRPr>
            </a:lvl1pPr>
          </a:lstStyle>
          <a:p>
            <a:pPr lvl="0"/>
            <a:r>
              <a:rPr lang="en-US"/>
              <a:t>Slide title</a:t>
            </a:r>
          </a:p>
        </p:txBody>
      </p:sp>
      <p:sp>
        <p:nvSpPr>
          <p:cNvPr id="28" name="Text Placeholder 27">
            <a:extLst>
              <a:ext uri="{FF2B5EF4-FFF2-40B4-BE49-F238E27FC236}">
                <a16:creationId xmlns:a16="http://schemas.microsoft.com/office/drawing/2014/main" id="{4AF31043-D1A4-D169-5895-F5ACA6A64BC2}"/>
              </a:ext>
            </a:extLst>
          </p:cNvPr>
          <p:cNvSpPr>
            <a:spLocks noGrp="1"/>
          </p:cNvSpPr>
          <p:nvPr>
            <p:ph type="body" sz="quarter" idx="17" hasCustomPrompt="1"/>
          </p:nvPr>
        </p:nvSpPr>
        <p:spPr>
          <a:xfrm>
            <a:off x="3246120" y="2343576"/>
            <a:ext cx="731520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36" name="Text Placeholder 27">
            <a:extLst>
              <a:ext uri="{FF2B5EF4-FFF2-40B4-BE49-F238E27FC236}">
                <a16:creationId xmlns:a16="http://schemas.microsoft.com/office/drawing/2014/main" id="{2B577CF3-0320-F86A-8D56-479F3AB0B03B}"/>
              </a:ext>
            </a:extLst>
          </p:cNvPr>
          <p:cNvSpPr>
            <a:spLocks noGrp="1"/>
          </p:cNvSpPr>
          <p:nvPr>
            <p:ph type="body" sz="quarter" idx="25" hasCustomPrompt="1"/>
          </p:nvPr>
        </p:nvSpPr>
        <p:spPr>
          <a:xfrm>
            <a:off x="228598" y="213360"/>
            <a:ext cx="2802467"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37" name="Text Placeholder 27">
            <a:extLst>
              <a:ext uri="{FF2B5EF4-FFF2-40B4-BE49-F238E27FC236}">
                <a16:creationId xmlns:a16="http://schemas.microsoft.com/office/drawing/2014/main" id="{CDB723B8-E793-7387-FA81-235A4D977D44}"/>
              </a:ext>
            </a:extLst>
          </p:cNvPr>
          <p:cNvSpPr>
            <a:spLocks noGrp="1"/>
          </p:cNvSpPr>
          <p:nvPr>
            <p:ph type="body" sz="quarter" idx="26" hasCustomPrompt="1"/>
          </p:nvPr>
        </p:nvSpPr>
        <p:spPr>
          <a:xfrm>
            <a:off x="3213097" y="213360"/>
            <a:ext cx="6675120"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Description</a:t>
            </a:r>
          </a:p>
        </p:txBody>
      </p:sp>
      <p:sp>
        <p:nvSpPr>
          <p:cNvPr id="39" name="Text Placeholder 27">
            <a:extLst>
              <a:ext uri="{FF2B5EF4-FFF2-40B4-BE49-F238E27FC236}">
                <a16:creationId xmlns:a16="http://schemas.microsoft.com/office/drawing/2014/main" id="{D9608A6F-EE59-4F22-10E8-FB6DCF5D5B1A}"/>
              </a:ext>
            </a:extLst>
          </p:cNvPr>
          <p:cNvSpPr>
            <a:spLocks noGrp="1"/>
          </p:cNvSpPr>
          <p:nvPr>
            <p:ph type="body" sz="quarter" idx="28" hasCustomPrompt="1"/>
          </p:nvPr>
        </p:nvSpPr>
        <p:spPr>
          <a:xfrm>
            <a:off x="10095345" y="213360"/>
            <a:ext cx="893620" cy="252306"/>
          </a:xfrm>
          <a:prstGeom prst="rect">
            <a:avLst/>
          </a:prstGeom>
        </p:spPr>
        <p:txBody>
          <a:bodyPr lIns="0" tIns="0" rIns="0" bIns="0"/>
          <a:lstStyle>
            <a:lvl1pPr algn="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
        <p:nvSpPr>
          <p:cNvPr id="40" name="Text Placeholder 27">
            <a:extLst>
              <a:ext uri="{FF2B5EF4-FFF2-40B4-BE49-F238E27FC236}">
                <a16:creationId xmlns:a16="http://schemas.microsoft.com/office/drawing/2014/main" id="{0F226991-74B5-AD44-1930-73B1562B915D}"/>
              </a:ext>
            </a:extLst>
          </p:cNvPr>
          <p:cNvSpPr>
            <a:spLocks noGrp="1"/>
          </p:cNvSpPr>
          <p:nvPr>
            <p:ph type="body" sz="quarter" idx="29" hasCustomPrompt="1"/>
          </p:nvPr>
        </p:nvSpPr>
        <p:spPr>
          <a:xfrm>
            <a:off x="3246120" y="2082687"/>
            <a:ext cx="731520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Point 1</a:t>
            </a:r>
          </a:p>
        </p:txBody>
      </p:sp>
      <p:sp>
        <p:nvSpPr>
          <p:cNvPr id="41" name="Text Placeholder 27">
            <a:extLst>
              <a:ext uri="{FF2B5EF4-FFF2-40B4-BE49-F238E27FC236}">
                <a16:creationId xmlns:a16="http://schemas.microsoft.com/office/drawing/2014/main" id="{62E6F4C4-3B71-DED5-A399-2925434CA38A}"/>
              </a:ext>
            </a:extLst>
          </p:cNvPr>
          <p:cNvSpPr>
            <a:spLocks noGrp="1"/>
          </p:cNvSpPr>
          <p:nvPr>
            <p:ph type="body" sz="quarter" idx="30" hasCustomPrompt="1"/>
          </p:nvPr>
        </p:nvSpPr>
        <p:spPr>
          <a:xfrm>
            <a:off x="2724912" y="2082687"/>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1</a:t>
            </a:r>
          </a:p>
        </p:txBody>
      </p:sp>
      <p:sp>
        <p:nvSpPr>
          <p:cNvPr id="43" name="Text Placeholder 27">
            <a:extLst>
              <a:ext uri="{FF2B5EF4-FFF2-40B4-BE49-F238E27FC236}">
                <a16:creationId xmlns:a16="http://schemas.microsoft.com/office/drawing/2014/main" id="{ADB5F670-E734-1807-9121-1D8A096CF08C}"/>
              </a:ext>
            </a:extLst>
          </p:cNvPr>
          <p:cNvSpPr>
            <a:spLocks noGrp="1"/>
          </p:cNvSpPr>
          <p:nvPr>
            <p:ph type="body" sz="quarter" idx="31" hasCustomPrompt="1"/>
          </p:nvPr>
        </p:nvSpPr>
        <p:spPr>
          <a:xfrm>
            <a:off x="3246120" y="3262935"/>
            <a:ext cx="731520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44" name="Text Placeholder 27">
            <a:extLst>
              <a:ext uri="{FF2B5EF4-FFF2-40B4-BE49-F238E27FC236}">
                <a16:creationId xmlns:a16="http://schemas.microsoft.com/office/drawing/2014/main" id="{75779D0A-4A6B-027F-311B-588553D75730}"/>
              </a:ext>
            </a:extLst>
          </p:cNvPr>
          <p:cNvSpPr>
            <a:spLocks noGrp="1"/>
          </p:cNvSpPr>
          <p:nvPr>
            <p:ph type="body" sz="quarter" idx="32" hasCustomPrompt="1"/>
          </p:nvPr>
        </p:nvSpPr>
        <p:spPr>
          <a:xfrm>
            <a:off x="3246120" y="3002046"/>
            <a:ext cx="731520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Point 2</a:t>
            </a:r>
          </a:p>
        </p:txBody>
      </p:sp>
      <p:sp>
        <p:nvSpPr>
          <p:cNvPr id="45" name="Text Placeholder 27">
            <a:extLst>
              <a:ext uri="{FF2B5EF4-FFF2-40B4-BE49-F238E27FC236}">
                <a16:creationId xmlns:a16="http://schemas.microsoft.com/office/drawing/2014/main" id="{F29F259F-A098-793A-AF37-274B96909D8F}"/>
              </a:ext>
            </a:extLst>
          </p:cNvPr>
          <p:cNvSpPr>
            <a:spLocks noGrp="1"/>
          </p:cNvSpPr>
          <p:nvPr>
            <p:ph type="body" sz="quarter" idx="33" hasCustomPrompt="1"/>
          </p:nvPr>
        </p:nvSpPr>
        <p:spPr>
          <a:xfrm>
            <a:off x="2724912" y="3002046"/>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2</a:t>
            </a:r>
          </a:p>
        </p:txBody>
      </p:sp>
      <p:sp>
        <p:nvSpPr>
          <p:cNvPr id="46" name="Text Placeholder 27">
            <a:extLst>
              <a:ext uri="{FF2B5EF4-FFF2-40B4-BE49-F238E27FC236}">
                <a16:creationId xmlns:a16="http://schemas.microsoft.com/office/drawing/2014/main" id="{A05DB95D-4D1E-7949-0642-01D68491CFDF}"/>
              </a:ext>
            </a:extLst>
          </p:cNvPr>
          <p:cNvSpPr>
            <a:spLocks noGrp="1"/>
          </p:cNvSpPr>
          <p:nvPr>
            <p:ph type="body" sz="quarter" idx="34" hasCustomPrompt="1"/>
          </p:nvPr>
        </p:nvSpPr>
        <p:spPr>
          <a:xfrm>
            <a:off x="3246120" y="4185660"/>
            <a:ext cx="731520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47" name="Text Placeholder 27">
            <a:extLst>
              <a:ext uri="{FF2B5EF4-FFF2-40B4-BE49-F238E27FC236}">
                <a16:creationId xmlns:a16="http://schemas.microsoft.com/office/drawing/2014/main" id="{E8FBE342-1CB5-ED6C-EBA0-7CCA2F768116}"/>
              </a:ext>
            </a:extLst>
          </p:cNvPr>
          <p:cNvSpPr>
            <a:spLocks noGrp="1"/>
          </p:cNvSpPr>
          <p:nvPr>
            <p:ph type="body" sz="quarter" idx="35" hasCustomPrompt="1"/>
          </p:nvPr>
        </p:nvSpPr>
        <p:spPr>
          <a:xfrm>
            <a:off x="3246120" y="3924771"/>
            <a:ext cx="731520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Point 3</a:t>
            </a:r>
          </a:p>
        </p:txBody>
      </p:sp>
      <p:sp>
        <p:nvSpPr>
          <p:cNvPr id="48" name="Text Placeholder 27">
            <a:extLst>
              <a:ext uri="{FF2B5EF4-FFF2-40B4-BE49-F238E27FC236}">
                <a16:creationId xmlns:a16="http://schemas.microsoft.com/office/drawing/2014/main" id="{17D6E251-5C0C-AE05-E037-94E00C2C3F1E}"/>
              </a:ext>
            </a:extLst>
          </p:cNvPr>
          <p:cNvSpPr>
            <a:spLocks noGrp="1"/>
          </p:cNvSpPr>
          <p:nvPr>
            <p:ph type="body" sz="quarter" idx="36" hasCustomPrompt="1"/>
          </p:nvPr>
        </p:nvSpPr>
        <p:spPr>
          <a:xfrm>
            <a:off x="2724912" y="392477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3</a:t>
            </a:r>
          </a:p>
        </p:txBody>
      </p:sp>
      <p:sp>
        <p:nvSpPr>
          <p:cNvPr id="49" name="Text Placeholder 27">
            <a:extLst>
              <a:ext uri="{FF2B5EF4-FFF2-40B4-BE49-F238E27FC236}">
                <a16:creationId xmlns:a16="http://schemas.microsoft.com/office/drawing/2014/main" id="{E5708EF1-5D43-46AE-F7D1-FD7887066249}"/>
              </a:ext>
            </a:extLst>
          </p:cNvPr>
          <p:cNvSpPr>
            <a:spLocks noGrp="1"/>
          </p:cNvSpPr>
          <p:nvPr>
            <p:ph type="body" sz="quarter" idx="37" hasCustomPrompt="1"/>
          </p:nvPr>
        </p:nvSpPr>
        <p:spPr>
          <a:xfrm>
            <a:off x="3246120" y="5111120"/>
            <a:ext cx="731520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50" name="Text Placeholder 27">
            <a:extLst>
              <a:ext uri="{FF2B5EF4-FFF2-40B4-BE49-F238E27FC236}">
                <a16:creationId xmlns:a16="http://schemas.microsoft.com/office/drawing/2014/main" id="{1E45C403-CF80-9FE2-8A9C-C6255D41304E}"/>
              </a:ext>
            </a:extLst>
          </p:cNvPr>
          <p:cNvSpPr>
            <a:spLocks noGrp="1"/>
          </p:cNvSpPr>
          <p:nvPr>
            <p:ph type="body" sz="quarter" idx="38" hasCustomPrompt="1"/>
          </p:nvPr>
        </p:nvSpPr>
        <p:spPr>
          <a:xfrm>
            <a:off x="3246120" y="4850231"/>
            <a:ext cx="731520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Point 4</a:t>
            </a:r>
          </a:p>
        </p:txBody>
      </p:sp>
      <p:sp>
        <p:nvSpPr>
          <p:cNvPr id="51" name="Text Placeholder 27">
            <a:extLst>
              <a:ext uri="{FF2B5EF4-FFF2-40B4-BE49-F238E27FC236}">
                <a16:creationId xmlns:a16="http://schemas.microsoft.com/office/drawing/2014/main" id="{825E2B24-5F44-C125-A5FA-F0C44FEA9DC1}"/>
              </a:ext>
            </a:extLst>
          </p:cNvPr>
          <p:cNvSpPr>
            <a:spLocks noGrp="1"/>
          </p:cNvSpPr>
          <p:nvPr>
            <p:ph type="body" sz="quarter" idx="39" hasCustomPrompt="1"/>
          </p:nvPr>
        </p:nvSpPr>
        <p:spPr>
          <a:xfrm>
            <a:off x="2724912" y="485023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4</a:t>
            </a:r>
          </a:p>
        </p:txBody>
      </p:sp>
      <p:sp>
        <p:nvSpPr>
          <p:cNvPr id="2" name="Text Placeholder 27">
            <a:extLst>
              <a:ext uri="{FF2B5EF4-FFF2-40B4-BE49-F238E27FC236}">
                <a16:creationId xmlns:a16="http://schemas.microsoft.com/office/drawing/2014/main" id="{A4A80E6F-C363-72B3-3BDC-95AEAA6AE990}"/>
              </a:ext>
            </a:extLst>
          </p:cNvPr>
          <p:cNvSpPr>
            <a:spLocks noGrp="1"/>
          </p:cNvSpPr>
          <p:nvPr>
            <p:ph type="body" sz="quarter" idx="40" hasCustomPrompt="1"/>
          </p:nvPr>
        </p:nvSpPr>
        <p:spPr>
          <a:xfrm>
            <a:off x="3246120" y="6025520"/>
            <a:ext cx="731520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3" name="Text Placeholder 27">
            <a:extLst>
              <a:ext uri="{FF2B5EF4-FFF2-40B4-BE49-F238E27FC236}">
                <a16:creationId xmlns:a16="http://schemas.microsoft.com/office/drawing/2014/main" id="{46E8822C-1B5D-9DA9-BE63-39979D738314}"/>
              </a:ext>
            </a:extLst>
          </p:cNvPr>
          <p:cNvSpPr>
            <a:spLocks noGrp="1"/>
          </p:cNvSpPr>
          <p:nvPr>
            <p:ph type="body" sz="quarter" idx="41" hasCustomPrompt="1"/>
          </p:nvPr>
        </p:nvSpPr>
        <p:spPr>
          <a:xfrm>
            <a:off x="3246120" y="5764631"/>
            <a:ext cx="731520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Point 5</a:t>
            </a:r>
          </a:p>
        </p:txBody>
      </p:sp>
      <p:sp>
        <p:nvSpPr>
          <p:cNvPr id="7" name="Text Placeholder 27">
            <a:extLst>
              <a:ext uri="{FF2B5EF4-FFF2-40B4-BE49-F238E27FC236}">
                <a16:creationId xmlns:a16="http://schemas.microsoft.com/office/drawing/2014/main" id="{9BABCF06-A093-39BB-A3E0-A37C18B7AD54}"/>
              </a:ext>
            </a:extLst>
          </p:cNvPr>
          <p:cNvSpPr>
            <a:spLocks noGrp="1"/>
          </p:cNvSpPr>
          <p:nvPr>
            <p:ph type="body" sz="quarter" idx="42" hasCustomPrompt="1"/>
          </p:nvPr>
        </p:nvSpPr>
        <p:spPr>
          <a:xfrm>
            <a:off x="2724912" y="576463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5</a:t>
            </a:r>
          </a:p>
        </p:txBody>
      </p:sp>
      <p:sp>
        <p:nvSpPr>
          <p:cNvPr id="10" name="Date Placeholder 3">
            <a:extLst>
              <a:ext uri="{FF2B5EF4-FFF2-40B4-BE49-F238E27FC236}">
                <a16:creationId xmlns:a16="http://schemas.microsoft.com/office/drawing/2014/main" id="{F69AF3C7-55E4-D0A1-8991-861317C3E42D}"/>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11" name="Footer Placeholder 4">
            <a:extLst>
              <a:ext uri="{FF2B5EF4-FFF2-40B4-BE49-F238E27FC236}">
                <a16:creationId xmlns:a16="http://schemas.microsoft.com/office/drawing/2014/main" id="{DABD28AC-BED7-16AF-3FA5-C57231D4DB46}"/>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12" name="Slide Number Placeholder 5">
            <a:extLst>
              <a:ext uri="{FF2B5EF4-FFF2-40B4-BE49-F238E27FC236}">
                <a16:creationId xmlns:a16="http://schemas.microsoft.com/office/drawing/2014/main" id="{5ECD4523-034F-A38E-3E3F-CE40E7CB4046}"/>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86088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DF420521-B781-2F68-3C8C-87E367186293}"/>
              </a:ext>
            </a:extLst>
          </p:cNvPr>
          <p:cNvSpPr>
            <a:spLocks noGrp="1"/>
          </p:cNvSpPr>
          <p:nvPr>
            <p:ph type="body" sz="quarter" idx="16" hasCustomPrompt="1"/>
          </p:nvPr>
        </p:nvSpPr>
        <p:spPr>
          <a:xfrm>
            <a:off x="228599" y="914400"/>
            <a:ext cx="8321040" cy="649224"/>
          </a:xfrm>
          <a:prstGeom prst="rect">
            <a:avLst/>
          </a:prstGeom>
        </p:spPr>
        <p:txBody>
          <a:bodyPr/>
          <a:lstStyle>
            <a:lvl1pPr>
              <a:defRPr sz="3600">
                <a:solidFill>
                  <a:srgbClr val="2746F8"/>
                </a:solidFill>
              </a:defRPr>
            </a:lvl1pPr>
          </a:lstStyle>
          <a:p>
            <a:pPr lvl="0"/>
            <a:r>
              <a:rPr lang="en-US"/>
              <a:t>Slide title</a:t>
            </a:r>
          </a:p>
        </p:txBody>
      </p:sp>
      <p:sp>
        <p:nvSpPr>
          <p:cNvPr id="28" name="Text Placeholder 27">
            <a:extLst>
              <a:ext uri="{FF2B5EF4-FFF2-40B4-BE49-F238E27FC236}">
                <a16:creationId xmlns:a16="http://schemas.microsoft.com/office/drawing/2014/main" id="{4AF31043-D1A4-D169-5895-F5ACA6A64BC2}"/>
              </a:ext>
            </a:extLst>
          </p:cNvPr>
          <p:cNvSpPr>
            <a:spLocks noGrp="1"/>
          </p:cNvSpPr>
          <p:nvPr>
            <p:ph type="body" sz="quarter" idx="17" hasCustomPrompt="1"/>
          </p:nvPr>
        </p:nvSpPr>
        <p:spPr>
          <a:xfrm>
            <a:off x="3246120" y="2343576"/>
            <a:ext cx="731520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40" name="Text Placeholder 27">
            <a:extLst>
              <a:ext uri="{FF2B5EF4-FFF2-40B4-BE49-F238E27FC236}">
                <a16:creationId xmlns:a16="http://schemas.microsoft.com/office/drawing/2014/main" id="{0F226991-74B5-AD44-1930-73B1562B915D}"/>
              </a:ext>
            </a:extLst>
          </p:cNvPr>
          <p:cNvSpPr>
            <a:spLocks noGrp="1"/>
          </p:cNvSpPr>
          <p:nvPr>
            <p:ph type="body" sz="quarter" idx="29" hasCustomPrompt="1"/>
          </p:nvPr>
        </p:nvSpPr>
        <p:spPr>
          <a:xfrm>
            <a:off x="3246120" y="2082687"/>
            <a:ext cx="731520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41" name="Text Placeholder 27">
            <a:extLst>
              <a:ext uri="{FF2B5EF4-FFF2-40B4-BE49-F238E27FC236}">
                <a16:creationId xmlns:a16="http://schemas.microsoft.com/office/drawing/2014/main" id="{62E6F4C4-3B71-DED5-A399-2925434CA38A}"/>
              </a:ext>
            </a:extLst>
          </p:cNvPr>
          <p:cNvSpPr>
            <a:spLocks noGrp="1"/>
          </p:cNvSpPr>
          <p:nvPr>
            <p:ph type="body" sz="quarter" idx="30" hasCustomPrompt="1"/>
          </p:nvPr>
        </p:nvSpPr>
        <p:spPr>
          <a:xfrm>
            <a:off x="2724912" y="2082687"/>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1</a:t>
            </a:r>
          </a:p>
        </p:txBody>
      </p:sp>
      <p:sp>
        <p:nvSpPr>
          <p:cNvPr id="43" name="Text Placeholder 27">
            <a:extLst>
              <a:ext uri="{FF2B5EF4-FFF2-40B4-BE49-F238E27FC236}">
                <a16:creationId xmlns:a16="http://schemas.microsoft.com/office/drawing/2014/main" id="{ADB5F670-E734-1807-9121-1D8A096CF08C}"/>
              </a:ext>
            </a:extLst>
          </p:cNvPr>
          <p:cNvSpPr>
            <a:spLocks noGrp="1"/>
          </p:cNvSpPr>
          <p:nvPr>
            <p:ph type="body" sz="quarter" idx="31" hasCustomPrompt="1"/>
          </p:nvPr>
        </p:nvSpPr>
        <p:spPr>
          <a:xfrm>
            <a:off x="3246120" y="3262935"/>
            <a:ext cx="731520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44" name="Text Placeholder 27">
            <a:extLst>
              <a:ext uri="{FF2B5EF4-FFF2-40B4-BE49-F238E27FC236}">
                <a16:creationId xmlns:a16="http://schemas.microsoft.com/office/drawing/2014/main" id="{75779D0A-4A6B-027F-311B-588553D75730}"/>
              </a:ext>
            </a:extLst>
          </p:cNvPr>
          <p:cNvSpPr>
            <a:spLocks noGrp="1"/>
          </p:cNvSpPr>
          <p:nvPr>
            <p:ph type="body" sz="quarter" idx="32" hasCustomPrompt="1"/>
          </p:nvPr>
        </p:nvSpPr>
        <p:spPr>
          <a:xfrm>
            <a:off x="3246120" y="3002046"/>
            <a:ext cx="731520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45" name="Text Placeholder 27">
            <a:extLst>
              <a:ext uri="{FF2B5EF4-FFF2-40B4-BE49-F238E27FC236}">
                <a16:creationId xmlns:a16="http://schemas.microsoft.com/office/drawing/2014/main" id="{F29F259F-A098-793A-AF37-274B96909D8F}"/>
              </a:ext>
            </a:extLst>
          </p:cNvPr>
          <p:cNvSpPr>
            <a:spLocks noGrp="1"/>
          </p:cNvSpPr>
          <p:nvPr>
            <p:ph type="body" sz="quarter" idx="33" hasCustomPrompt="1"/>
          </p:nvPr>
        </p:nvSpPr>
        <p:spPr>
          <a:xfrm>
            <a:off x="2724912" y="3002046"/>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2</a:t>
            </a:r>
          </a:p>
        </p:txBody>
      </p:sp>
      <p:sp>
        <p:nvSpPr>
          <p:cNvPr id="46" name="Text Placeholder 27">
            <a:extLst>
              <a:ext uri="{FF2B5EF4-FFF2-40B4-BE49-F238E27FC236}">
                <a16:creationId xmlns:a16="http://schemas.microsoft.com/office/drawing/2014/main" id="{A05DB95D-4D1E-7949-0642-01D68491CFDF}"/>
              </a:ext>
            </a:extLst>
          </p:cNvPr>
          <p:cNvSpPr>
            <a:spLocks noGrp="1"/>
          </p:cNvSpPr>
          <p:nvPr>
            <p:ph type="body" sz="quarter" idx="34" hasCustomPrompt="1"/>
          </p:nvPr>
        </p:nvSpPr>
        <p:spPr>
          <a:xfrm>
            <a:off x="3246120" y="4185660"/>
            <a:ext cx="731520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47" name="Text Placeholder 27">
            <a:extLst>
              <a:ext uri="{FF2B5EF4-FFF2-40B4-BE49-F238E27FC236}">
                <a16:creationId xmlns:a16="http://schemas.microsoft.com/office/drawing/2014/main" id="{E8FBE342-1CB5-ED6C-EBA0-7CCA2F768116}"/>
              </a:ext>
            </a:extLst>
          </p:cNvPr>
          <p:cNvSpPr>
            <a:spLocks noGrp="1"/>
          </p:cNvSpPr>
          <p:nvPr>
            <p:ph type="body" sz="quarter" idx="35" hasCustomPrompt="1"/>
          </p:nvPr>
        </p:nvSpPr>
        <p:spPr>
          <a:xfrm>
            <a:off x="3246120" y="3924771"/>
            <a:ext cx="731520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48" name="Text Placeholder 27">
            <a:extLst>
              <a:ext uri="{FF2B5EF4-FFF2-40B4-BE49-F238E27FC236}">
                <a16:creationId xmlns:a16="http://schemas.microsoft.com/office/drawing/2014/main" id="{17D6E251-5C0C-AE05-E037-94E00C2C3F1E}"/>
              </a:ext>
            </a:extLst>
          </p:cNvPr>
          <p:cNvSpPr>
            <a:spLocks noGrp="1"/>
          </p:cNvSpPr>
          <p:nvPr>
            <p:ph type="body" sz="quarter" idx="36" hasCustomPrompt="1"/>
          </p:nvPr>
        </p:nvSpPr>
        <p:spPr>
          <a:xfrm>
            <a:off x="2724912" y="392477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3</a:t>
            </a:r>
          </a:p>
        </p:txBody>
      </p:sp>
      <p:sp>
        <p:nvSpPr>
          <p:cNvPr id="49" name="Text Placeholder 27">
            <a:extLst>
              <a:ext uri="{FF2B5EF4-FFF2-40B4-BE49-F238E27FC236}">
                <a16:creationId xmlns:a16="http://schemas.microsoft.com/office/drawing/2014/main" id="{E5708EF1-5D43-46AE-F7D1-FD7887066249}"/>
              </a:ext>
            </a:extLst>
          </p:cNvPr>
          <p:cNvSpPr>
            <a:spLocks noGrp="1"/>
          </p:cNvSpPr>
          <p:nvPr>
            <p:ph type="body" sz="quarter" idx="37" hasCustomPrompt="1"/>
          </p:nvPr>
        </p:nvSpPr>
        <p:spPr>
          <a:xfrm>
            <a:off x="3246120" y="5111120"/>
            <a:ext cx="7315200" cy="495300"/>
          </a:xfrm>
          <a:prstGeom prst="rect">
            <a:avLst/>
          </a:prstGeom>
        </p:spPr>
        <p:txBody>
          <a:bodyPr lIns="0" tIns="0" rIns="0" bIns="0"/>
          <a:lstStyle>
            <a:lvl1pPr>
              <a:defRPr sz="14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gravida ligula at maximus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a:t>
            </a:r>
            <a:endParaRPr lang="en-US"/>
          </a:p>
        </p:txBody>
      </p:sp>
      <p:sp>
        <p:nvSpPr>
          <p:cNvPr id="50" name="Text Placeholder 27">
            <a:extLst>
              <a:ext uri="{FF2B5EF4-FFF2-40B4-BE49-F238E27FC236}">
                <a16:creationId xmlns:a16="http://schemas.microsoft.com/office/drawing/2014/main" id="{1E45C403-CF80-9FE2-8A9C-C6255D41304E}"/>
              </a:ext>
            </a:extLst>
          </p:cNvPr>
          <p:cNvSpPr>
            <a:spLocks noGrp="1"/>
          </p:cNvSpPr>
          <p:nvPr>
            <p:ph type="body" sz="quarter" idx="38" hasCustomPrompt="1"/>
          </p:nvPr>
        </p:nvSpPr>
        <p:spPr>
          <a:xfrm>
            <a:off x="3246120" y="4850231"/>
            <a:ext cx="7315200" cy="227755"/>
          </a:xfrm>
          <a:prstGeom prst="rect">
            <a:avLst/>
          </a:prstGeom>
        </p:spPr>
        <p:txBody>
          <a:bodyPr wrap="square" lIns="0" tIns="0" rIns="0" bIns="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Header</a:t>
            </a:r>
          </a:p>
        </p:txBody>
      </p:sp>
      <p:sp>
        <p:nvSpPr>
          <p:cNvPr id="51" name="Text Placeholder 27">
            <a:extLst>
              <a:ext uri="{FF2B5EF4-FFF2-40B4-BE49-F238E27FC236}">
                <a16:creationId xmlns:a16="http://schemas.microsoft.com/office/drawing/2014/main" id="{825E2B24-5F44-C125-A5FA-F0C44FEA9DC1}"/>
              </a:ext>
            </a:extLst>
          </p:cNvPr>
          <p:cNvSpPr>
            <a:spLocks noGrp="1"/>
          </p:cNvSpPr>
          <p:nvPr>
            <p:ph type="body" sz="quarter" idx="39" hasCustomPrompt="1"/>
          </p:nvPr>
        </p:nvSpPr>
        <p:spPr>
          <a:xfrm>
            <a:off x="2724912" y="4850231"/>
            <a:ext cx="283785" cy="495300"/>
          </a:xfrm>
          <a:prstGeom prst="rect">
            <a:avLst/>
          </a:prstGeom>
        </p:spPr>
        <p:txBody>
          <a:bodyPr lIns="0" tIns="0" rIns="0" bIns="0"/>
          <a:lstStyle>
            <a:lvl1pPr algn="r">
              <a:defRPr sz="3600" b="0">
                <a:solidFill>
                  <a:srgbClr val="2746F8"/>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4</a:t>
            </a:r>
          </a:p>
        </p:txBody>
      </p:sp>
      <p:sp>
        <p:nvSpPr>
          <p:cNvPr id="2" name="Date Placeholder 3">
            <a:extLst>
              <a:ext uri="{FF2B5EF4-FFF2-40B4-BE49-F238E27FC236}">
                <a16:creationId xmlns:a16="http://schemas.microsoft.com/office/drawing/2014/main" id="{9A6DE639-9E70-1072-F306-D841A862EA76}"/>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3" name="Footer Placeholder 4">
            <a:extLst>
              <a:ext uri="{FF2B5EF4-FFF2-40B4-BE49-F238E27FC236}">
                <a16:creationId xmlns:a16="http://schemas.microsoft.com/office/drawing/2014/main" id="{BC72861E-4B7B-5252-3F4A-2A33E21E44DA}"/>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7" name="Slide Number Placeholder 5">
            <a:extLst>
              <a:ext uri="{FF2B5EF4-FFF2-40B4-BE49-F238E27FC236}">
                <a16:creationId xmlns:a16="http://schemas.microsoft.com/office/drawing/2014/main" id="{E6138723-A10E-3817-E069-6E7AD91C317C}"/>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127372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Copy with Top Lin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FC9E599-0578-5637-F075-55DA1C32FF6C}"/>
              </a:ext>
            </a:extLst>
          </p:cNvPr>
          <p:cNvCxnSpPr>
            <a:cxnSpLocks/>
          </p:cNvCxnSpPr>
          <p:nvPr userDrawn="1"/>
        </p:nvCxnSpPr>
        <p:spPr>
          <a:xfrm>
            <a:off x="3242733" y="465667"/>
            <a:ext cx="87122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C3C546C-3050-0FA3-E3EA-C84B91FA091E}"/>
              </a:ext>
            </a:extLst>
          </p:cNvPr>
          <p:cNvCxnSpPr>
            <a:cxnSpLocks/>
          </p:cNvCxnSpPr>
          <p:nvPr userDrawn="1"/>
        </p:nvCxnSpPr>
        <p:spPr>
          <a:xfrm>
            <a:off x="228600" y="465667"/>
            <a:ext cx="2802467"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2" name="Text Placeholder 21">
            <a:extLst>
              <a:ext uri="{FF2B5EF4-FFF2-40B4-BE49-F238E27FC236}">
                <a16:creationId xmlns:a16="http://schemas.microsoft.com/office/drawing/2014/main" id="{DF420521-B781-2F68-3C8C-87E367186293}"/>
              </a:ext>
            </a:extLst>
          </p:cNvPr>
          <p:cNvSpPr>
            <a:spLocks noGrp="1"/>
          </p:cNvSpPr>
          <p:nvPr>
            <p:ph type="body" sz="quarter" idx="16" hasCustomPrompt="1"/>
          </p:nvPr>
        </p:nvSpPr>
        <p:spPr>
          <a:xfrm>
            <a:off x="228599" y="914400"/>
            <a:ext cx="8321040" cy="649224"/>
          </a:xfrm>
          <a:prstGeom prst="rect">
            <a:avLst/>
          </a:prstGeom>
        </p:spPr>
        <p:txBody>
          <a:bodyPr/>
          <a:lstStyle>
            <a:lvl1pPr>
              <a:defRPr sz="3600">
                <a:solidFill>
                  <a:srgbClr val="2746F8"/>
                </a:solidFill>
              </a:defRPr>
            </a:lvl1pPr>
          </a:lstStyle>
          <a:p>
            <a:pPr lvl="0"/>
            <a:r>
              <a:rPr lang="en-US"/>
              <a:t>Content Title</a:t>
            </a:r>
          </a:p>
        </p:txBody>
      </p:sp>
      <p:sp>
        <p:nvSpPr>
          <p:cNvPr id="28" name="Text Placeholder 27">
            <a:extLst>
              <a:ext uri="{FF2B5EF4-FFF2-40B4-BE49-F238E27FC236}">
                <a16:creationId xmlns:a16="http://schemas.microsoft.com/office/drawing/2014/main" id="{4AF31043-D1A4-D169-5895-F5ACA6A64BC2}"/>
              </a:ext>
            </a:extLst>
          </p:cNvPr>
          <p:cNvSpPr>
            <a:spLocks noGrp="1"/>
          </p:cNvSpPr>
          <p:nvPr>
            <p:ph type="body" sz="quarter" idx="17" hasCustomPrompt="1"/>
          </p:nvPr>
        </p:nvSpPr>
        <p:spPr>
          <a:xfrm>
            <a:off x="228597" y="2077933"/>
            <a:ext cx="11430000" cy="1144929"/>
          </a:xfrm>
          <a:prstGeom prst="rect">
            <a:avLst/>
          </a:prstGeom>
        </p:spPr>
        <p:txBody>
          <a:bodyPr lIns="91440" tIns="45720" rIns="91440" bIns="45720">
            <a:spAutoFit/>
          </a:bodyPr>
          <a:lstStyle>
            <a:lvl1pPr>
              <a:lnSpc>
                <a:spcPct val="95000"/>
              </a:lnSpc>
              <a:defRPr sz="16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venenatis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est</a:t>
            </a:r>
            <a:r>
              <a:rPr lang="en-US" sz="1200">
                <a:latin typeface="Source Sans Pro" panose="020B0503030403020204" pitchFamily="34" charset="0"/>
                <a:ea typeface="Source Sans Pro" panose="020B0503030403020204" pitchFamily="34" charset="0"/>
                <a:cs typeface="Poppins" pitchFamily="2" charset="77"/>
              </a:rPr>
              <a:t> sed </a:t>
            </a:r>
            <a:r>
              <a:rPr lang="en-US" sz="1200" err="1">
                <a:latin typeface="Source Sans Pro" panose="020B0503030403020204" pitchFamily="34" charset="0"/>
                <a:ea typeface="Source Sans Pro" panose="020B0503030403020204" pitchFamily="34" charset="0"/>
                <a:cs typeface="Poppins" pitchFamily="2" charset="77"/>
              </a:rPr>
              <a:t>nibh</a:t>
            </a:r>
            <a:r>
              <a:rPr lang="en-US" sz="1200">
                <a:latin typeface="Source Sans Pro" panose="020B0503030403020204" pitchFamily="34" charset="0"/>
                <a:ea typeface="Source Sans Pro" panose="020B0503030403020204" pitchFamily="34" charset="0"/>
                <a:cs typeface="Poppins" pitchFamily="2" charset="77"/>
              </a:rPr>
              <a:t> pulvinar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Suspendisse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finibus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euismod</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consequat</a:t>
            </a:r>
            <a:r>
              <a:rPr lang="en-US" sz="1200">
                <a:latin typeface="Source Sans Pro" panose="020B0503030403020204" pitchFamily="34" charset="0"/>
                <a:ea typeface="Source Sans Pro" panose="020B0503030403020204" pitchFamily="34" charset="0"/>
                <a:cs typeface="Poppins" pitchFamily="2" charset="77"/>
              </a:rPr>
              <a:t>. 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Nam nisi dui, </a:t>
            </a:r>
            <a:r>
              <a:rPr lang="en-US" sz="1200" err="1">
                <a:latin typeface="Source Sans Pro" panose="020B0503030403020204" pitchFamily="34" charset="0"/>
                <a:ea typeface="Source Sans Pro" panose="020B0503030403020204" pitchFamily="34" charset="0"/>
                <a:cs typeface="Poppins" pitchFamily="2" charset="77"/>
              </a:rPr>
              <a:t>laoreet</a:t>
            </a:r>
            <a:r>
              <a:rPr lang="en-US" sz="1200">
                <a:latin typeface="Source Sans Pro" panose="020B0503030403020204" pitchFamily="34" charset="0"/>
                <a:ea typeface="Source Sans Pro" panose="020B0503030403020204" pitchFamily="34" charset="0"/>
                <a:cs typeface="Poppins" pitchFamily="2" charset="77"/>
              </a:rPr>
              <a:t> id </a:t>
            </a:r>
            <a:r>
              <a:rPr lang="en-US" sz="1200" err="1">
                <a:latin typeface="Source Sans Pro" panose="020B0503030403020204" pitchFamily="34" charset="0"/>
                <a:ea typeface="Source Sans Pro" panose="020B0503030403020204" pitchFamily="34" charset="0"/>
                <a:cs typeface="Poppins" pitchFamily="2" charset="77"/>
              </a:rPr>
              <a:t>facilisis</a:t>
            </a:r>
            <a:r>
              <a:rPr lang="en-US" sz="1200">
                <a:latin typeface="Source Sans Pro" panose="020B0503030403020204" pitchFamily="34" charset="0"/>
                <a:ea typeface="Source Sans Pro" panose="020B0503030403020204" pitchFamily="34" charset="0"/>
                <a:cs typeface="Poppins" pitchFamily="2" charset="77"/>
              </a:rPr>
              <a:t> at, </a:t>
            </a:r>
            <a:r>
              <a:rPr lang="en-US" sz="1200" err="1">
                <a:latin typeface="Source Sans Pro" panose="020B0503030403020204" pitchFamily="34" charset="0"/>
                <a:ea typeface="Source Sans Pro" panose="020B0503030403020204" pitchFamily="34" charset="0"/>
                <a:cs typeface="Poppins" pitchFamily="2" charset="77"/>
              </a:rPr>
              <a:t>tincidunt</a:t>
            </a:r>
            <a:r>
              <a:rPr lang="en-US" sz="1200">
                <a:latin typeface="Source Sans Pro" panose="020B0503030403020204" pitchFamily="34" charset="0"/>
                <a:ea typeface="Source Sans Pro" panose="020B0503030403020204" pitchFamily="34" charset="0"/>
                <a:cs typeface="Poppins" pitchFamily="2" charset="77"/>
              </a:rPr>
              <a:t> in est. Donec ante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semper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metus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eu</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sodales</a:t>
            </a:r>
            <a:r>
              <a:rPr lang="en-US" sz="1200">
                <a:latin typeface="Source Sans Pro" panose="020B0503030403020204" pitchFamily="34" charset="0"/>
                <a:ea typeface="Source Sans Pro" panose="020B0503030403020204" pitchFamily="34" charset="0"/>
                <a:cs typeface="Poppins" pitchFamily="2" charset="77"/>
              </a:rPr>
              <a:t> auctor </a:t>
            </a:r>
            <a:r>
              <a:rPr lang="en-US" sz="1200" err="1">
                <a:latin typeface="Source Sans Pro" panose="020B0503030403020204" pitchFamily="34" charset="0"/>
                <a:ea typeface="Source Sans Pro" panose="020B0503030403020204" pitchFamily="34" charset="0"/>
                <a:cs typeface="Poppins" pitchFamily="2" charset="77"/>
              </a:rPr>
              <a:t>risus</a:t>
            </a:r>
            <a:r>
              <a:rPr lang="en-US" sz="1200">
                <a:latin typeface="Source Sans Pro" panose="020B0503030403020204" pitchFamily="34" charset="0"/>
                <a:ea typeface="Source Sans Pro" panose="020B0503030403020204" pitchFamily="34" charset="0"/>
                <a:cs typeface="Poppins" pitchFamily="2" charset="77"/>
              </a:rPr>
              <a:t>. In in ex </a:t>
            </a:r>
            <a:r>
              <a:rPr lang="en-US" sz="1200" err="1">
                <a:latin typeface="Source Sans Pro" panose="020B0503030403020204" pitchFamily="34" charset="0"/>
                <a:ea typeface="Source Sans Pro" panose="020B0503030403020204" pitchFamily="34" charset="0"/>
                <a:cs typeface="Poppins" pitchFamily="2" charset="77"/>
              </a:rPr>
              <a:t>eget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elementum</a:t>
            </a:r>
            <a:r>
              <a:rPr lang="en-US" sz="1200">
                <a:latin typeface="Source Sans Pro" panose="020B0503030403020204" pitchFamily="34" charset="0"/>
                <a:ea typeface="Source Sans Pro" panose="020B0503030403020204" pitchFamily="34" charset="0"/>
                <a:cs typeface="Poppins" pitchFamily="2" charset="77"/>
              </a:rPr>
              <a:t> pharetra </a:t>
            </a:r>
            <a:r>
              <a:rPr lang="en-US" sz="1200" err="1">
                <a:latin typeface="Source Sans Pro" panose="020B0503030403020204" pitchFamily="34" charset="0"/>
                <a:ea typeface="Source Sans Pro" panose="020B0503030403020204" pitchFamily="34" charset="0"/>
                <a:cs typeface="Poppins" pitchFamily="2" charset="77"/>
              </a:rPr>
              <a:t>eget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nec</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orci</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ultrices</a:t>
            </a:r>
            <a:r>
              <a:rPr lang="en-US" sz="1200">
                <a:latin typeface="Source Sans Pro" panose="020B0503030403020204" pitchFamily="34" charset="0"/>
                <a:ea typeface="Source Sans Pro" panose="020B0503030403020204" pitchFamily="34" charset="0"/>
                <a:cs typeface="Poppins" pitchFamily="2" charset="77"/>
              </a:rPr>
              <a:t> porta. Class </a:t>
            </a:r>
            <a:r>
              <a:rPr lang="en-US" sz="1200" err="1">
                <a:latin typeface="Source Sans Pro" panose="020B0503030403020204" pitchFamily="34" charset="0"/>
                <a:ea typeface="Source Sans Pro" panose="020B0503030403020204" pitchFamily="34" charset="0"/>
                <a:cs typeface="Poppins" pitchFamily="2" charset="77"/>
              </a:rPr>
              <a:t>aptent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taciti</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sociosqu</a:t>
            </a:r>
            <a:r>
              <a:rPr lang="en-US" sz="1200">
                <a:latin typeface="Source Sans Pro" panose="020B0503030403020204" pitchFamily="34" charset="0"/>
                <a:ea typeface="Source Sans Pro" panose="020B0503030403020204" pitchFamily="34" charset="0"/>
                <a:cs typeface="Poppins" pitchFamily="2" charset="77"/>
              </a:rPr>
              <a:t> ad </a:t>
            </a:r>
            <a:r>
              <a:rPr lang="en-US" sz="1200" err="1">
                <a:latin typeface="Source Sans Pro" panose="020B0503030403020204" pitchFamily="34" charset="0"/>
                <a:ea typeface="Source Sans Pro" panose="020B0503030403020204" pitchFamily="34" charset="0"/>
                <a:cs typeface="Poppins" pitchFamily="2" charset="77"/>
              </a:rPr>
              <a:t>litora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torquent</a:t>
            </a:r>
            <a:r>
              <a:rPr lang="en-US" sz="1200">
                <a:latin typeface="Source Sans Pro" panose="020B0503030403020204" pitchFamily="34" charset="0"/>
                <a:ea typeface="Source Sans Pro" panose="020B0503030403020204" pitchFamily="34" charset="0"/>
                <a:cs typeface="Poppins" pitchFamily="2" charset="77"/>
              </a:rPr>
              <a:t> per </a:t>
            </a:r>
            <a:r>
              <a:rPr lang="en-US" sz="1200" err="1">
                <a:latin typeface="Source Sans Pro" panose="020B0503030403020204" pitchFamily="34" charset="0"/>
                <a:ea typeface="Source Sans Pro" panose="020B0503030403020204" pitchFamily="34" charset="0"/>
                <a:cs typeface="Poppins" pitchFamily="2" charset="77"/>
              </a:rPr>
              <a:t>conubia</a:t>
            </a:r>
            <a:r>
              <a:rPr lang="en-US" sz="1200">
                <a:latin typeface="Source Sans Pro" panose="020B0503030403020204" pitchFamily="34" charset="0"/>
                <a:ea typeface="Source Sans Pro" panose="020B0503030403020204" pitchFamily="34" charset="0"/>
                <a:cs typeface="Poppins" pitchFamily="2" charset="77"/>
              </a:rPr>
              <a:t> nostra, per </a:t>
            </a:r>
            <a:r>
              <a:rPr lang="en-US" sz="1200" err="1">
                <a:latin typeface="Source Sans Pro" panose="020B0503030403020204" pitchFamily="34" charset="0"/>
                <a:ea typeface="Source Sans Pro" panose="020B0503030403020204" pitchFamily="34" charset="0"/>
                <a:cs typeface="Poppins" pitchFamily="2" charset="77"/>
              </a:rPr>
              <a:t>inceptos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himenaeos</a:t>
            </a:r>
            <a:r>
              <a:rPr lang="en-US" sz="1200">
                <a:latin typeface="Source Sans Pro" panose="020B0503030403020204" pitchFamily="34" charset="0"/>
                <a:ea typeface="Source Sans Pro" panose="020B0503030403020204" pitchFamily="34" charset="0"/>
                <a:cs typeface="Poppins" pitchFamily="2" charset="77"/>
              </a:rPr>
              <a:t>. Donec magna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gravida </a:t>
            </a:r>
            <a:r>
              <a:rPr lang="en-US" sz="1200" err="1">
                <a:latin typeface="Source Sans Pro" panose="020B0503030403020204" pitchFamily="34" charset="0"/>
                <a:ea typeface="Source Sans Pro" panose="020B0503030403020204" pitchFamily="34" charset="0"/>
                <a:cs typeface="Poppins" pitchFamily="2" charset="77"/>
              </a:rPr>
              <a:t>ut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eleifend</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Nulla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lorem sed </a:t>
            </a:r>
            <a:r>
              <a:rPr lang="en-US" sz="1200" err="1">
                <a:latin typeface="Source Sans Pro" panose="020B0503030403020204" pitchFamily="34" charset="0"/>
                <a:ea typeface="Source Sans Pro" panose="020B0503030403020204" pitchFamily="34" charset="0"/>
                <a:cs typeface="Poppins" pitchFamily="2" charset="77"/>
              </a:rPr>
              <a:t>hendrerit</a:t>
            </a:r>
            <a:r>
              <a:rPr lang="en-US" sz="1200">
                <a:latin typeface="Source Sans Pro" panose="020B0503030403020204" pitchFamily="34" charset="0"/>
                <a:ea typeface="Source Sans Pro" panose="020B0503030403020204" pitchFamily="34" charset="0"/>
                <a:cs typeface="Poppins" pitchFamily="2" charset="77"/>
              </a:rPr>
              <a:t>. Aenean </a:t>
            </a:r>
            <a:r>
              <a:rPr lang="en-US" sz="1200" err="1">
                <a:latin typeface="Source Sans Pro" panose="020B0503030403020204" pitchFamily="34" charset="0"/>
                <a:ea typeface="Source Sans Pro" panose="020B0503030403020204" pitchFamily="34" charset="0"/>
                <a:cs typeface="Poppins" pitchFamily="2" charset="77"/>
              </a:rPr>
              <a:t>eleifend</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non </a:t>
            </a:r>
            <a:r>
              <a:rPr lang="en-US" sz="1200" err="1">
                <a:latin typeface="Source Sans Pro" panose="020B0503030403020204" pitchFamily="34" charset="0"/>
                <a:ea typeface="Source Sans Pro" panose="020B0503030403020204" pitchFamily="34" charset="0"/>
                <a:cs typeface="Poppins" pitchFamily="2" charset="77"/>
              </a:rPr>
              <a:t>erat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hendrerit</a:t>
            </a:r>
            <a:r>
              <a:rPr lang="en-US" sz="1200">
                <a:latin typeface="Source Sans Pro" panose="020B0503030403020204" pitchFamily="34" charset="0"/>
                <a:ea typeface="Source Sans Pro" panose="020B0503030403020204" pitchFamily="34" charset="0"/>
                <a:cs typeface="Poppins" pitchFamily="2" charset="77"/>
              </a:rPr>
              <a:t>, pharetra </a:t>
            </a:r>
            <a:r>
              <a:rPr lang="en-US" sz="1200" err="1">
                <a:latin typeface="Source Sans Pro" panose="020B0503030403020204" pitchFamily="34" charset="0"/>
                <a:ea typeface="Source Sans Pro" panose="020B0503030403020204" pitchFamily="34" charset="0"/>
                <a:cs typeface="Poppins" pitchFamily="2" charset="77"/>
              </a:rPr>
              <a:t>sollicitudin</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efficitur</a:t>
            </a:r>
            <a:r>
              <a:rPr lang="en-US" sz="1200">
                <a:latin typeface="Source Sans Pro" panose="020B0503030403020204" pitchFamily="34" charset="0"/>
                <a:ea typeface="Source Sans Pro" panose="020B0503030403020204" pitchFamily="34" charset="0"/>
                <a:cs typeface="Poppins" pitchFamily="2" charset="77"/>
              </a:rPr>
              <a:t>. Cras </a:t>
            </a:r>
            <a:r>
              <a:rPr lang="en-US" sz="1200" err="1">
                <a:latin typeface="Source Sans Pro" panose="020B0503030403020204" pitchFamily="34" charset="0"/>
                <a:ea typeface="Source Sans Pro" panose="020B0503030403020204" pitchFamily="34" charset="0"/>
                <a:cs typeface="Poppins" pitchFamily="2" charset="77"/>
              </a:rPr>
              <a:t>sollicitudin</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erat</a:t>
            </a:r>
            <a:r>
              <a:rPr lang="en-US" sz="1200">
                <a:latin typeface="Source Sans Pro" panose="020B0503030403020204" pitchFamily="34" charset="0"/>
                <a:ea typeface="Source Sans Pro" panose="020B0503030403020204" pitchFamily="34" charset="0"/>
                <a:cs typeface="Poppins" pitchFamily="2" charset="77"/>
              </a:rPr>
              <a:t> vitae </a:t>
            </a:r>
            <a:r>
              <a:rPr lang="en-US" sz="1200" err="1">
                <a:latin typeface="Source Sans Pro" panose="020B0503030403020204" pitchFamily="34" charset="0"/>
                <a:ea typeface="Source Sans Pro" panose="020B0503030403020204" pitchFamily="34" charset="0"/>
                <a:cs typeface="Poppins" pitchFamily="2" charset="77"/>
              </a:rPr>
              <a:t>sapien</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rhoncus</a:t>
            </a:r>
            <a:r>
              <a:rPr lang="en-US" sz="1200">
                <a:latin typeface="Source Sans Pro" panose="020B0503030403020204" pitchFamily="34" charset="0"/>
                <a:ea typeface="Source Sans Pro" panose="020B0503030403020204" pitchFamily="34" charset="0"/>
                <a:cs typeface="Poppins" pitchFamily="2" charset="77"/>
              </a:rPr>
              <a:t>, vel </a:t>
            </a:r>
            <a:r>
              <a:rPr lang="en-US" sz="1200" err="1">
                <a:latin typeface="Source Sans Pro" panose="020B0503030403020204" pitchFamily="34" charset="0"/>
                <a:ea typeface="Source Sans Pro" panose="020B0503030403020204" pitchFamily="34" charset="0"/>
                <a:cs typeface="Poppins" pitchFamily="2" charset="77"/>
              </a:rPr>
              <a:t>finibus</a:t>
            </a:r>
            <a:r>
              <a:rPr lang="en-US" sz="1200">
                <a:latin typeface="Source Sans Pro" panose="020B0503030403020204" pitchFamily="34" charset="0"/>
                <a:ea typeface="Source Sans Pro" panose="020B0503030403020204" pitchFamily="34" charset="0"/>
                <a:cs typeface="Poppins" pitchFamily="2" charset="77"/>
              </a:rPr>
              <a:t> mi </a:t>
            </a:r>
            <a:r>
              <a:rPr lang="en-US" sz="1200" err="1">
                <a:latin typeface="Source Sans Pro" panose="020B0503030403020204" pitchFamily="34" charset="0"/>
                <a:ea typeface="Source Sans Pro" panose="020B0503030403020204" pitchFamily="34" charset="0"/>
                <a:cs typeface="Poppins" pitchFamily="2" charset="77"/>
              </a:rPr>
              <a:t>sollicitudin</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Phasellus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ullamcorper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bibendum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ullamcorper</a:t>
            </a:r>
            <a:r>
              <a:rPr lang="en-US" sz="1200">
                <a:latin typeface="Source Sans Pro" panose="020B0503030403020204" pitchFamily="34" charset="0"/>
                <a:ea typeface="Source Sans Pro" panose="020B0503030403020204" pitchFamily="34" charset="0"/>
                <a:cs typeface="Poppins" pitchFamily="2" charset="77"/>
              </a:rPr>
              <a:t>. Vestibulum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porta </a:t>
            </a:r>
            <a:r>
              <a:rPr lang="en-US" sz="1200" err="1">
                <a:latin typeface="Source Sans Pro" panose="020B0503030403020204" pitchFamily="34" charset="0"/>
                <a:ea typeface="Source Sans Pro" panose="020B0503030403020204" pitchFamily="34" charset="0"/>
                <a:cs typeface="Poppins" pitchFamily="2" charset="77"/>
              </a:rPr>
              <a:t>risus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nunc</a:t>
            </a:r>
            <a:r>
              <a:rPr lang="en-US" sz="1200">
                <a:latin typeface="Source Sans Pro" panose="020B0503030403020204" pitchFamily="34" charset="0"/>
                <a:ea typeface="Source Sans Pro" panose="020B0503030403020204" pitchFamily="34" charset="0"/>
                <a:cs typeface="Poppins" pitchFamily="2" charset="77"/>
              </a:rPr>
              <a:t> libero, </a:t>
            </a:r>
            <a:r>
              <a:rPr lang="en-US" sz="1200" err="1">
                <a:latin typeface="Source Sans Pro" panose="020B0503030403020204" pitchFamily="34" charset="0"/>
                <a:ea typeface="Source Sans Pro" panose="020B0503030403020204" pitchFamily="34" charset="0"/>
                <a:cs typeface="Poppins" pitchFamily="2" charset="77"/>
              </a:rPr>
              <a:t>nec</a:t>
            </a:r>
            <a:r>
              <a:rPr lang="en-US" sz="1200">
                <a:latin typeface="Source Sans Pro" panose="020B0503030403020204" pitchFamily="34" charset="0"/>
                <a:ea typeface="Source Sans Pro" panose="020B0503030403020204" pitchFamily="34" charset="0"/>
                <a:cs typeface="Poppins" pitchFamily="2" charset="77"/>
              </a:rPr>
              <a:t> pulvinar nisi </a:t>
            </a:r>
            <a:r>
              <a:rPr lang="en-US" sz="1200" err="1">
                <a:latin typeface="Source Sans Pro" panose="020B0503030403020204" pitchFamily="34" charset="0"/>
                <a:ea typeface="Source Sans Pro" panose="020B0503030403020204" pitchFamily="34" charset="0"/>
                <a:cs typeface="Poppins" pitchFamily="2" charset="77"/>
              </a:rPr>
              <a:t>pretium</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vitae </a:t>
            </a:r>
            <a:r>
              <a:rPr lang="en-US" sz="1200" err="1">
                <a:latin typeface="Source Sans Pro" panose="020B0503030403020204" pitchFamily="34" charset="0"/>
                <a:ea typeface="Source Sans Pro" panose="020B0503030403020204" pitchFamily="34" charset="0"/>
                <a:cs typeface="Poppins" pitchFamily="2" charset="77"/>
              </a:rPr>
              <a:t>feugiat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nunc</a:t>
            </a:r>
            <a:r>
              <a:rPr lang="en-US" sz="1200">
                <a:latin typeface="Source Sans Pro" panose="020B0503030403020204" pitchFamily="34" charset="0"/>
                <a:ea typeface="Source Sans Pro" panose="020B0503030403020204" pitchFamily="34" charset="0"/>
                <a:cs typeface="Poppins" pitchFamily="2" charset="77"/>
              </a:rPr>
              <a:t>.</a:t>
            </a:r>
          </a:p>
        </p:txBody>
      </p:sp>
      <p:sp>
        <p:nvSpPr>
          <p:cNvPr id="36" name="Text Placeholder 27">
            <a:extLst>
              <a:ext uri="{FF2B5EF4-FFF2-40B4-BE49-F238E27FC236}">
                <a16:creationId xmlns:a16="http://schemas.microsoft.com/office/drawing/2014/main" id="{2B577CF3-0320-F86A-8D56-479F3AB0B03B}"/>
              </a:ext>
            </a:extLst>
          </p:cNvPr>
          <p:cNvSpPr>
            <a:spLocks noGrp="1"/>
          </p:cNvSpPr>
          <p:nvPr>
            <p:ph type="body" sz="quarter" idx="25" hasCustomPrompt="1"/>
          </p:nvPr>
        </p:nvSpPr>
        <p:spPr>
          <a:xfrm>
            <a:off x="228598" y="213360"/>
            <a:ext cx="2802467"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37" name="Text Placeholder 27">
            <a:extLst>
              <a:ext uri="{FF2B5EF4-FFF2-40B4-BE49-F238E27FC236}">
                <a16:creationId xmlns:a16="http://schemas.microsoft.com/office/drawing/2014/main" id="{CDB723B8-E793-7387-FA81-235A4D977D44}"/>
              </a:ext>
            </a:extLst>
          </p:cNvPr>
          <p:cNvSpPr>
            <a:spLocks noGrp="1"/>
          </p:cNvSpPr>
          <p:nvPr>
            <p:ph type="body" sz="quarter" idx="26" hasCustomPrompt="1"/>
          </p:nvPr>
        </p:nvSpPr>
        <p:spPr>
          <a:xfrm>
            <a:off x="3213098" y="213360"/>
            <a:ext cx="6670579"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Description</a:t>
            </a:r>
          </a:p>
        </p:txBody>
      </p:sp>
      <p:sp>
        <p:nvSpPr>
          <p:cNvPr id="39" name="Text Placeholder 27">
            <a:extLst>
              <a:ext uri="{FF2B5EF4-FFF2-40B4-BE49-F238E27FC236}">
                <a16:creationId xmlns:a16="http://schemas.microsoft.com/office/drawing/2014/main" id="{D9608A6F-EE59-4F22-10E8-FB6DCF5D5B1A}"/>
              </a:ext>
            </a:extLst>
          </p:cNvPr>
          <p:cNvSpPr>
            <a:spLocks noGrp="1"/>
          </p:cNvSpPr>
          <p:nvPr>
            <p:ph type="body" sz="quarter" idx="28" hasCustomPrompt="1"/>
          </p:nvPr>
        </p:nvSpPr>
        <p:spPr>
          <a:xfrm>
            <a:off x="10095345" y="213360"/>
            <a:ext cx="893620" cy="252306"/>
          </a:xfrm>
          <a:prstGeom prst="rect">
            <a:avLst/>
          </a:prstGeom>
        </p:spPr>
        <p:txBody>
          <a:bodyPr lIns="0" tIns="0" rIns="0" bIns="0"/>
          <a:lstStyle>
            <a:lvl1pPr algn="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
        <p:nvSpPr>
          <p:cNvPr id="40" name="Text Placeholder 27">
            <a:extLst>
              <a:ext uri="{FF2B5EF4-FFF2-40B4-BE49-F238E27FC236}">
                <a16:creationId xmlns:a16="http://schemas.microsoft.com/office/drawing/2014/main" id="{0F226991-74B5-AD44-1930-73B1562B915D}"/>
              </a:ext>
            </a:extLst>
          </p:cNvPr>
          <p:cNvSpPr>
            <a:spLocks noGrp="1"/>
          </p:cNvSpPr>
          <p:nvPr>
            <p:ph type="body" sz="quarter" idx="29" hasCustomPrompt="1"/>
          </p:nvPr>
        </p:nvSpPr>
        <p:spPr>
          <a:xfrm>
            <a:off x="228597" y="1817044"/>
            <a:ext cx="11430000" cy="320088"/>
          </a:xfrm>
          <a:prstGeom prst="rect">
            <a:avLst/>
          </a:prstGeom>
        </p:spPr>
        <p:txBody>
          <a:bodyPr wrap="square" lIns="91440" tIns="45720" rIns="91440" bIns="4572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43" name="Text Placeholder 27">
            <a:extLst>
              <a:ext uri="{FF2B5EF4-FFF2-40B4-BE49-F238E27FC236}">
                <a16:creationId xmlns:a16="http://schemas.microsoft.com/office/drawing/2014/main" id="{ADB5F670-E734-1807-9121-1D8A096CF08C}"/>
              </a:ext>
            </a:extLst>
          </p:cNvPr>
          <p:cNvSpPr>
            <a:spLocks noGrp="1"/>
          </p:cNvSpPr>
          <p:nvPr>
            <p:ph type="body" sz="quarter" idx="31" hasCustomPrompt="1"/>
          </p:nvPr>
        </p:nvSpPr>
        <p:spPr>
          <a:xfrm>
            <a:off x="228597" y="4476556"/>
            <a:ext cx="11430000" cy="794064"/>
          </a:xfrm>
          <a:prstGeom prst="rect">
            <a:avLst/>
          </a:prstGeom>
        </p:spPr>
        <p:txBody>
          <a:bodyPr lIns="91440" tIns="45720" rIns="91440" bIns="45720">
            <a:spAutoFit/>
          </a:bodyPr>
          <a:lstStyle>
            <a:lvl1pPr>
              <a:lnSpc>
                <a:spcPct val="95000"/>
              </a:lnSpc>
              <a:defRPr sz="16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err="1">
                <a:latin typeface="Source Sans Pro" panose="020B0503030403020204" pitchFamily="34" charset="0"/>
                <a:ea typeface="Source Sans Pro" panose="020B0503030403020204" pitchFamily="34" charset="0"/>
                <a:cs typeface="Poppins" pitchFamily="2" charset="77"/>
              </a:rPr>
              <a:t>Pellentesque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molestie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tempor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Praesent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lacinia, magna </a:t>
            </a:r>
            <a:r>
              <a:rPr lang="en-US" sz="1200" err="1">
                <a:latin typeface="Source Sans Pro" panose="020B0503030403020204" pitchFamily="34" charset="0"/>
                <a:ea typeface="Source Sans Pro" panose="020B0503030403020204" pitchFamily="34" charset="0"/>
                <a:cs typeface="Poppins" pitchFamily="2" charset="77"/>
              </a:rPr>
              <a:t>est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accumsan</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risus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tincidunt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sagittis</a:t>
            </a:r>
            <a:r>
              <a:rPr lang="en-US" sz="1200">
                <a:latin typeface="Source Sans Pro" panose="020B0503030403020204" pitchFamily="34" charset="0"/>
                <a:ea typeface="Source Sans Pro" panose="020B0503030403020204" pitchFamily="34" charset="0"/>
                <a:cs typeface="Poppins" pitchFamily="2" charset="77"/>
              </a:rPr>
              <a:t> lorem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Vestibulum convallis </a:t>
            </a:r>
            <a:r>
              <a:rPr lang="en-US" sz="1200" err="1">
                <a:latin typeface="Source Sans Pro" panose="020B0503030403020204" pitchFamily="34" charset="0"/>
                <a:ea typeface="Source Sans Pro" panose="020B0503030403020204" pitchFamily="34" charset="0"/>
                <a:cs typeface="Poppins" pitchFamily="2" charset="77"/>
              </a:rPr>
              <a:t>metus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Interdum</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fames ac ante ipsum </a:t>
            </a:r>
            <a:r>
              <a:rPr lang="en-US" sz="1200" err="1">
                <a:latin typeface="Source Sans Pro" panose="020B0503030403020204" pitchFamily="34" charset="0"/>
                <a:ea typeface="Source Sans Pro" panose="020B0503030403020204" pitchFamily="34" charset="0"/>
                <a:cs typeface="Poppins" pitchFamily="2" charset="77"/>
              </a:rPr>
              <a:t>primis</a:t>
            </a:r>
            <a:r>
              <a:rPr lang="en-US" sz="1200">
                <a:latin typeface="Source Sans Pro" panose="020B0503030403020204" pitchFamily="34" charset="0"/>
                <a:ea typeface="Source Sans Pro" panose="020B0503030403020204" pitchFamily="34" charset="0"/>
                <a:cs typeface="Poppins" pitchFamily="2" charset="77"/>
              </a:rPr>
              <a:t> in </a:t>
            </a:r>
            <a:r>
              <a:rPr lang="en-US" sz="1200" err="1">
                <a:latin typeface="Source Sans Pro" panose="020B0503030403020204" pitchFamily="34" charset="0"/>
                <a:ea typeface="Source Sans Pro" panose="020B0503030403020204" pitchFamily="34" charset="0"/>
                <a:cs typeface="Poppins" pitchFamily="2" charset="77"/>
              </a:rPr>
              <a:t>faucibus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Pellentesque</a:t>
            </a:r>
            <a:r>
              <a:rPr lang="en-US" sz="1200">
                <a:latin typeface="Source Sans Pro" panose="020B0503030403020204" pitchFamily="34" charset="0"/>
                <a:ea typeface="Source Sans Pro" panose="020B0503030403020204" pitchFamily="34" charset="0"/>
                <a:cs typeface="Poppins" pitchFamily="2" charset="77"/>
              </a:rPr>
              <a:t> ac </a:t>
            </a:r>
            <a:r>
              <a:rPr lang="en-US" sz="1200" err="1">
                <a:latin typeface="Source Sans Pro" panose="020B0503030403020204" pitchFamily="34" charset="0"/>
                <a:ea typeface="Source Sans Pro" panose="020B0503030403020204" pitchFamily="34" charset="0"/>
                <a:cs typeface="Poppins" pitchFamily="2" charset="77"/>
              </a:rPr>
              <a:t>suscipit</a:t>
            </a:r>
            <a:r>
              <a:rPr lang="en-US" sz="1200">
                <a:latin typeface="Source Sans Pro" panose="020B0503030403020204" pitchFamily="34" charset="0"/>
                <a:ea typeface="Source Sans Pro" panose="020B0503030403020204" pitchFamily="34" charset="0"/>
                <a:cs typeface="Poppins" pitchFamily="2" charset="77"/>
              </a:rPr>
              <a:t> libero.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diam </a:t>
            </a:r>
            <a:r>
              <a:rPr lang="en-US" sz="1200" err="1">
                <a:latin typeface="Source Sans Pro" panose="020B0503030403020204" pitchFamily="34" charset="0"/>
                <a:ea typeface="Source Sans Pro" panose="020B0503030403020204" pitchFamily="34" charset="0"/>
                <a:cs typeface="Poppins" pitchFamily="2" charset="77"/>
              </a:rPr>
              <a:t>nibh</a:t>
            </a:r>
            <a:r>
              <a:rPr lang="en-US" sz="1200">
                <a:latin typeface="Source Sans Pro" panose="020B0503030403020204" pitchFamily="34" charset="0"/>
                <a:ea typeface="Source Sans Pro" panose="020B0503030403020204" pitchFamily="34" charset="0"/>
                <a:cs typeface="Poppins" pitchFamily="2" charset="77"/>
              </a:rPr>
              <a:t>, vestibulum non </a:t>
            </a:r>
            <a:r>
              <a:rPr lang="en-US" sz="1200" err="1">
                <a:latin typeface="Source Sans Pro" panose="020B0503030403020204" pitchFamily="34" charset="0"/>
                <a:ea typeface="Source Sans Pro" panose="020B0503030403020204" pitchFamily="34" charset="0"/>
                <a:cs typeface="Poppins" pitchFamily="2" charset="77"/>
              </a:rPr>
              <a:t>tortor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eget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placerat</a:t>
            </a:r>
            <a:r>
              <a:rPr lang="en-US" sz="1200">
                <a:latin typeface="Source Sans Pro" panose="020B0503030403020204" pitchFamily="34" charset="0"/>
                <a:ea typeface="Source Sans Pro" panose="020B0503030403020204" pitchFamily="34" charset="0"/>
                <a:cs typeface="Poppins" pitchFamily="2" charset="77"/>
              </a:rPr>
              <a:t> porta sem. </a:t>
            </a:r>
            <a:r>
              <a:rPr lang="en-US" sz="1200" err="1">
                <a:latin typeface="Source Sans Pro" panose="020B0503030403020204" pitchFamily="34" charset="0"/>
                <a:ea typeface="Source Sans Pro" panose="020B0503030403020204" pitchFamily="34" charset="0"/>
                <a:cs typeface="Poppins" pitchFamily="2" charset="77"/>
              </a:rPr>
              <a:t>Suspendisse</a:t>
            </a:r>
            <a:r>
              <a:rPr lang="en-US" sz="1200">
                <a:latin typeface="Source Sans Pro" panose="020B0503030403020204" pitchFamily="34" charset="0"/>
                <a:ea typeface="Source Sans Pro" panose="020B0503030403020204" pitchFamily="34" charset="0"/>
                <a:cs typeface="Poppins" pitchFamily="2" charset="77"/>
              </a:rPr>
              <a:t> libero diam, pharetra ac </a:t>
            </a:r>
            <a:r>
              <a:rPr lang="en-US" sz="1200" err="1">
                <a:latin typeface="Source Sans Pro" panose="020B0503030403020204" pitchFamily="34" charset="0"/>
                <a:ea typeface="Source Sans Pro" panose="020B0503030403020204" pitchFamily="34" charset="0"/>
                <a:cs typeface="Poppins" pitchFamily="2" charset="77"/>
              </a:rPr>
              <a:t>consequat</a:t>
            </a:r>
            <a:r>
              <a:rPr lang="en-US" sz="1200">
                <a:latin typeface="Source Sans Pro" panose="020B0503030403020204" pitchFamily="34" charset="0"/>
                <a:ea typeface="Source Sans Pro" panose="020B0503030403020204" pitchFamily="34" charset="0"/>
                <a:cs typeface="Poppins" pitchFamily="2" charset="77"/>
              </a:rPr>
              <a:t> id,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risus</a:t>
            </a:r>
            <a:r>
              <a:rPr lang="en-US" sz="1200">
                <a:latin typeface="Source Sans Pro" panose="020B0503030403020204" pitchFamily="34" charset="0"/>
                <a:ea typeface="Source Sans Pro" panose="020B0503030403020204" pitchFamily="34" charset="0"/>
                <a:cs typeface="Poppins" pitchFamily="2" charset="77"/>
              </a:rPr>
              <a:t>. Donec eros </a:t>
            </a:r>
            <a:r>
              <a:rPr lang="en-US" sz="1200" err="1">
                <a:latin typeface="Source Sans Pro" panose="020B0503030403020204" pitchFamily="34" charset="0"/>
                <a:ea typeface="Source Sans Pro" panose="020B0503030403020204" pitchFamily="34" charset="0"/>
                <a:cs typeface="Poppins" pitchFamily="2" charset="77"/>
              </a:rPr>
              <a:t>quam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condimentum</a:t>
            </a:r>
            <a:r>
              <a:rPr lang="en-US" sz="1200">
                <a:latin typeface="Source Sans Pro" panose="020B0503030403020204" pitchFamily="34" charset="0"/>
                <a:ea typeface="Source Sans Pro" panose="020B0503030403020204" pitchFamily="34" charset="0"/>
                <a:cs typeface="Poppins" pitchFamily="2" charset="77"/>
              </a:rPr>
              <a:t> non libero a, </a:t>
            </a:r>
            <a:r>
              <a:rPr lang="en-US" sz="1200" err="1">
                <a:latin typeface="Source Sans Pro" panose="020B0503030403020204" pitchFamily="34" charset="0"/>
                <a:ea typeface="Source Sans Pro" panose="020B0503030403020204" pitchFamily="34" charset="0"/>
                <a:cs typeface="Poppins" pitchFamily="2" charset="77"/>
              </a:rPr>
              <a:t>sagittis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pretium</a:t>
            </a:r>
            <a:r>
              <a:rPr lang="en-US" sz="1200">
                <a:latin typeface="Source Sans Pro" panose="020B0503030403020204" pitchFamily="34" charset="0"/>
                <a:ea typeface="Source Sans Pro" panose="020B0503030403020204" pitchFamily="34" charset="0"/>
                <a:cs typeface="Poppins" pitchFamily="2" charset="77"/>
              </a:rPr>
              <a:t> diam. Proin </a:t>
            </a:r>
            <a:r>
              <a:rPr lang="en-US" sz="1200" err="1">
                <a:latin typeface="Source Sans Pro" panose="020B0503030403020204" pitchFamily="34" charset="0"/>
                <a:ea typeface="Source Sans Pro" panose="020B0503030403020204" pitchFamily="34" charset="0"/>
                <a:cs typeface="Poppins" pitchFamily="2" charset="77"/>
              </a:rPr>
              <a:t>bibendum</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mauris</a:t>
            </a:r>
            <a:r>
              <a:rPr lang="en-US" sz="1200">
                <a:latin typeface="Source Sans Pro" panose="020B0503030403020204" pitchFamily="34" charset="0"/>
                <a:ea typeface="Source Sans Pro" panose="020B0503030403020204" pitchFamily="34" charset="0"/>
                <a:cs typeface="Poppins" pitchFamily="2" charset="77"/>
              </a:rPr>
              <a:t>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pharetra. </a:t>
            </a:r>
            <a:r>
              <a:rPr lang="en-US" sz="1200" err="1">
                <a:latin typeface="Source Sans Pro" panose="020B0503030403020204" pitchFamily="34" charset="0"/>
                <a:ea typeface="Source Sans Pro" panose="020B0503030403020204" pitchFamily="34" charset="0"/>
                <a:cs typeface="Poppins" pitchFamily="2" charset="77"/>
              </a:rPr>
              <a:t>Curabitur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condimentum</a:t>
            </a:r>
            <a:r>
              <a:rPr lang="en-US" sz="1200">
                <a:latin typeface="Source Sans Pro" panose="020B0503030403020204" pitchFamily="34" charset="0"/>
                <a:ea typeface="Source Sans Pro" panose="020B0503030403020204" pitchFamily="34" charset="0"/>
                <a:cs typeface="Poppins" pitchFamily="2" charset="77"/>
              </a:rPr>
              <a:t> auctor </a:t>
            </a:r>
            <a:r>
              <a:rPr lang="en-US" sz="1200" err="1">
                <a:latin typeface="Source Sans Pro" panose="020B0503030403020204" pitchFamily="34" charset="0"/>
                <a:ea typeface="Source Sans Pro" panose="020B0503030403020204" pitchFamily="34" charset="0"/>
                <a:cs typeface="Poppins" pitchFamily="2" charset="77"/>
              </a:rPr>
              <a:t>nibh</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ut</a:t>
            </a:r>
            <a:r>
              <a:rPr lang="en-US" sz="1200">
                <a:latin typeface="Source Sans Pro" panose="020B0503030403020204" pitchFamily="34" charset="0"/>
                <a:ea typeface="Source Sans Pro" panose="020B0503030403020204" pitchFamily="34" charset="0"/>
                <a:cs typeface="Poppins" pitchFamily="2" charset="77"/>
              </a:rPr>
              <a:t> tempus.</a:t>
            </a:r>
          </a:p>
        </p:txBody>
      </p:sp>
      <p:sp>
        <p:nvSpPr>
          <p:cNvPr id="44" name="Text Placeholder 27">
            <a:extLst>
              <a:ext uri="{FF2B5EF4-FFF2-40B4-BE49-F238E27FC236}">
                <a16:creationId xmlns:a16="http://schemas.microsoft.com/office/drawing/2014/main" id="{75779D0A-4A6B-027F-311B-588553D75730}"/>
              </a:ext>
            </a:extLst>
          </p:cNvPr>
          <p:cNvSpPr>
            <a:spLocks noGrp="1"/>
          </p:cNvSpPr>
          <p:nvPr>
            <p:ph type="body" sz="quarter" idx="32" hasCustomPrompt="1"/>
          </p:nvPr>
        </p:nvSpPr>
        <p:spPr>
          <a:xfrm>
            <a:off x="228597" y="4215667"/>
            <a:ext cx="11430000" cy="320088"/>
          </a:xfrm>
          <a:prstGeom prst="rect">
            <a:avLst/>
          </a:prstGeom>
        </p:spPr>
        <p:txBody>
          <a:bodyPr wrap="square" lIns="91440" tIns="45720" rIns="91440" bIns="4572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2" name="Date Placeholder 3">
            <a:extLst>
              <a:ext uri="{FF2B5EF4-FFF2-40B4-BE49-F238E27FC236}">
                <a16:creationId xmlns:a16="http://schemas.microsoft.com/office/drawing/2014/main" id="{71146C27-1FEA-ABC0-C5BE-B4F8E616F644}"/>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3" name="Footer Placeholder 4">
            <a:extLst>
              <a:ext uri="{FF2B5EF4-FFF2-40B4-BE49-F238E27FC236}">
                <a16:creationId xmlns:a16="http://schemas.microsoft.com/office/drawing/2014/main" id="{C3D5FE7E-1A7B-783E-04BE-B712A26C0AAB}"/>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7" name="Slide Number Placeholder 5">
            <a:extLst>
              <a:ext uri="{FF2B5EF4-FFF2-40B4-BE49-F238E27FC236}">
                <a16:creationId xmlns:a16="http://schemas.microsoft.com/office/drawing/2014/main" id="{0EAF0386-3EFA-65E6-C717-13BA48CFDE27}"/>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97687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3/20/2026</a:t>
            </a:fld>
            <a:endParaRPr lang="en-US"/>
          </a:p>
        </p:txBody>
      </p:sp>
      <p:sp>
        <p:nvSpPr>
          <p:cNvPr id="5" name="Footer Placeholder 4"/>
          <p:cNvSpPr>
            <a:spLocks noGrp="1"/>
          </p:cNvSpPr>
          <p:nvPr>
            <p:ph type="ftr" sz="quarter" idx="11"/>
          </p:nvPr>
        </p:nvSpPr>
        <p:spPr>
          <a:xfrm>
            <a:off x="4038600" y="636159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2335393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Copy">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DF420521-B781-2F68-3C8C-87E367186293}"/>
              </a:ext>
            </a:extLst>
          </p:cNvPr>
          <p:cNvSpPr>
            <a:spLocks noGrp="1"/>
          </p:cNvSpPr>
          <p:nvPr>
            <p:ph type="body" sz="quarter" idx="16" hasCustomPrompt="1"/>
          </p:nvPr>
        </p:nvSpPr>
        <p:spPr>
          <a:xfrm>
            <a:off x="228599" y="914400"/>
            <a:ext cx="8321040" cy="649224"/>
          </a:xfrm>
          <a:prstGeom prst="rect">
            <a:avLst/>
          </a:prstGeom>
        </p:spPr>
        <p:txBody>
          <a:bodyPr/>
          <a:lstStyle>
            <a:lvl1pPr>
              <a:defRPr sz="3600">
                <a:solidFill>
                  <a:srgbClr val="2746F8"/>
                </a:solidFill>
              </a:defRPr>
            </a:lvl1pPr>
          </a:lstStyle>
          <a:p>
            <a:pPr lvl="0"/>
            <a:r>
              <a:rPr lang="en-US"/>
              <a:t>Content Title</a:t>
            </a:r>
          </a:p>
        </p:txBody>
      </p:sp>
      <p:sp>
        <p:nvSpPr>
          <p:cNvPr id="28" name="Text Placeholder 27">
            <a:extLst>
              <a:ext uri="{FF2B5EF4-FFF2-40B4-BE49-F238E27FC236}">
                <a16:creationId xmlns:a16="http://schemas.microsoft.com/office/drawing/2014/main" id="{4AF31043-D1A4-D169-5895-F5ACA6A64BC2}"/>
              </a:ext>
            </a:extLst>
          </p:cNvPr>
          <p:cNvSpPr>
            <a:spLocks noGrp="1"/>
          </p:cNvSpPr>
          <p:nvPr>
            <p:ph type="body" sz="quarter" idx="17" hasCustomPrompt="1"/>
          </p:nvPr>
        </p:nvSpPr>
        <p:spPr>
          <a:xfrm>
            <a:off x="228597" y="2077933"/>
            <a:ext cx="11430000" cy="1144929"/>
          </a:xfrm>
          <a:prstGeom prst="rect">
            <a:avLst/>
          </a:prstGeom>
        </p:spPr>
        <p:txBody>
          <a:bodyPr lIns="91440" tIns="45720" rIns="91440" bIns="45720">
            <a:spAutoFit/>
          </a:bodyPr>
          <a:lstStyle>
            <a:lvl1pPr>
              <a:lnSpc>
                <a:spcPct val="95000"/>
              </a:lnSpc>
              <a:defRPr sz="16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a:latin typeface="Source Sans Pro" panose="020B0503030403020204" pitchFamily="34" charset="0"/>
                <a:ea typeface="Source Sans Pro" panose="020B0503030403020204" pitchFamily="34" charset="0"/>
                <a:cs typeface="Poppins" pitchFamily="2" charset="77"/>
              </a:rPr>
              <a:t>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venenatis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est</a:t>
            </a:r>
            <a:r>
              <a:rPr lang="en-US" sz="1200">
                <a:latin typeface="Source Sans Pro" panose="020B0503030403020204" pitchFamily="34" charset="0"/>
                <a:ea typeface="Source Sans Pro" panose="020B0503030403020204" pitchFamily="34" charset="0"/>
                <a:cs typeface="Poppins" pitchFamily="2" charset="77"/>
              </a:rPr>
              <a:t> sed </a:t>
            </a:r>
            <a:r>
              <a:rPr lang="en-US" sz="1200" err="1">
                <a:latin typeface="Source Sans Pro" panose="020B0503030403020204" pitchFamily="34" charset="0"/>
                <a:ea typeface="Source Sans Pro" panose="020B0503030403020204" pitchFamily="34" charset="0"/>
                <a:cs typeface="Poppins" pitchFamily="2" charset="77"/>
              </a:rPr>
              <a:t>nibh</a:t>
            </a:r>
            <a:r>
              <a:rPr lang="en-US" sz="1200">
                <a:latin typeface="Source Sans Pro" panose="020B0503030403020204" pitchFamily="34" charset="0"/>
                <a:ea typeface="Source Sans Pro" panose="020B0503030403020204" pitchFamily="34" charset="0"/>
                <a:cs typeface="Poppins" pitchFamily="2" charset="77"/>
              </a:rPr>
              <a:t> pulvinar </a:t>
            </a:r>
            <a:r>
              <a:rPr lang="en-US" sz="1200" err="1">
                <a:latin typeface="Source Sans Pro" panose="020B0503030403020204" pitchFamily="34" charset="0"/>
                <a:ea typeface="Source Sans Pro" panose="020B0503030403020204" pitchFamily="34" charset="0"/>
                <a:cs typeface="Poppins" pitchFamily="2" charset="77"/>
              </a:rPr>
              <a:t>viverra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Suspendisse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finibus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euismod</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consequat</a:t>
            </a:r>
            <a:r>
              <a:rPr lang="en-US" sz="1200">
                <a:latin typeface="Source Sans Pro" panose="020B0503030403020204" pitchFamily="34" charset="0"/>
                <a:ea typeface="Source Sans Pro" panose="020B0503030403020204" pitchFamily="34" charset="0"/>
                <a:cs typeface="Poppins" pitchFamily="2" charset="77"/>
              </a:rPr>
              <a:t>. Lorem ipsum dolor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adipiscing</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elit</a:t>
            </a:r>
            <a:r>
              <a:rPr lang="en-US" sz="1200">
                <a:latin typeface="Source Sans Pro" panose="020B0503030403020204" pitchFamily="34" charset="0"/>
                <a:ea typeface="Source Sans Pro" panose="020B0503030403020204" pitchFamily="34" charset="0"/>
                <a:cs typeface="Poppins" pitchFamily="2" charset="77"/>
              </a:rPr>
              <a:t>. Nam nisi dui, </a:t>
            </a:r>
            <a:r>
              <a:rPr lang="en-US" sz="1200" err="1">
                <a:latin typeface="Source Sans Pro" panose="020B0503030403020204" pitchFamily="34" charset="0"/>
                <a:ea typeface="Source Sans Pro" panose="020B0503030403020204" pitchFamily="34" charset="0"/>
                <a:cs typeface="Poppins" pitchFamily="2" charset="77"/>
              </a:rPr>
              <a:t>laoreet</a:t>
            </a:r>
            <a:r>
              <a:rPr lang="en-US" sz="1200">
                <a:latin typeface="Source Sans Pro" panose="020B0503030403020204" pitchFamily="34" charset="0"/>
                <a:ea typeface="Source Sans Pro" panose="020B0503030403020204" pitchFamily="34" charset="0"/>
                <a:cs typeface="Poppins" pitchFamily="2" charset="77"/>
              </a:rPr>
              <a:t> id </a:t>
            </a:r>
            <a:r>
              <a:rPr lang="en-US" sz="1200" err="1">
                <a:latin typeface="Source Sans Pro" panose="020B0503030403020204" pitchFamily="34" charset="0"/>
                <a:ea typeface="Source Sans Pro" panose="020B0503030403020204" pitchFamily="34" charset="0"/>
                <a:cs typeface="Poppins" pitchFamily="2" charset="77"/>
              </a:rPr>
              <a:t>facilisis</a:t>
            </a:r>
            <a:r>
              <a:rPr lang="en-US" sz="1200">
                <a:latin typeface="Source Sans Pro" panose="020B0503030403020204" pitchFamily="34" charset="0"/>
                <a:ea typeface="Source Sans Pro" panose="020B0503030403020204" pitchFamily="34" charset="0"/>
                <a:cs typeface="Poppins" pitchFamily="2" charset="77"/>
              </a:rPr>
              <a:t> at, </a:t>
            </a:r>
            <a:r>
              <a:rPr lang="en-US" sz="1200" err="1">
                <a:latin typeface="Source Sans Pro" panose="020B0503030403020204" pitchFamily="34" charset="0"/>
                <a:ea typeface="Source Sans Pro" panose="020B0503030403020204" pitchFamily="34" charset="0"/>
                <a:cs typeface="Poppins" pitchFamily="2" charset="77"/>
              </a:rPr>
              <a:t>tincidunt</a:t>
            </a:r>
            <a:r>
              <a:rPr lang="en-US" sz="1200">
                <a:latin typeface="Source Sans Pro" panose="020B0503030403020204" pitchFamily="34" charset="0"/>
                <a:ea typeface="Source Sans Pro" panose="020B0503030403020204" pitchFamily="34" charset="0"/>
                <a:cs typeface="Poppins" pitchFamily="2" charset="77"/>
              </a:rPr>
              <a:t> in est. Donec ante </a:t>
            </a:r>
            <a:r>
              <a:rPr lang="en-US" sz="1200" err="1">
                <a:latin typeface="Source Sans Pro" panose="020B0503030403020204" pitchFamily="34" charset="0"/>
                <a:ea typeface="Source Sans Pro" panose="020B0503030403020204" pitchFamily="34" charset="0"/>
                <a:cs typeface="Poppins" pitchFamily="2" charset="77"/>
              </a:rPr>
              <a:t>lectus</a:t>
            </a:r>
            <a:r>
              <a:rPr lang="en-US" sz="1200">
                <a:latin typeface="Source Sans Pro" panose="020B0503030403020204" pitchFamily="34" charset="0"/>
                <a:ea typeface="Source Sans Pro" panose="020B0503030403020204" pitchFamily="34" charset="0"/>
                <a:cs typeface="Poppins" pitchFamily="2" charset="77"/>
              </a:rPr>
              <a:t>, semper </a:t>
            </a:r>
            <a:r>
              <a:rPr lang="en-US" sz="1200" err="1">
                <a:latin typeface="Source Sans Pro" panose="020B0503030403020204" pitchFamily="34" charset="0"/>
                <a:ea typeface="Source Sans Pro" panose="020B0503030403020204" pitchFamily="34" charset="0"/>
                <a:cs typeface="Poppins" pitchFamily="2" charset="77"/>
              </a:rPr>
              <a:t>porttitor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metus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eu</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sodales</a:t>
            </a:r>
            <a:r>
              <a:rPr lang="en-US" sz="1200">
                <a:latin typeface="Source Sans Pro" panose="020B0503030403020204" pitchFamily="34" charset="0"/>
                <a:ea typeface="Source Sans Pro" panose="020B0503030403020204" pitchFamily="34" charset="0"/>
                <a:cs typeface="Poppins" pitchFamily="2" charset="77"/>
              </a:rPr>
              <a:t> auctor </a:t>
            </a:r>
            <a:r>
              <a:rPr lang="en-US" sz="1200" err="1">
                <a:latin typeface="Source Sans Pro" panose="020B0503030403020204" pitchFamily="34" charset="0"/>
                <a:ea typeface="Source Sans Pro" panose="020B0503030403020204" pitchFamily="34" charset="0"/>
                <a:cs typeface="Poppins" pitchFamily="2" charset="77"/>
              </a:rPr>
              <a:t>risus</a:t>
            </a:r>
            <a:r>
              <a:rPr lang="en-US" sz="1200">
                <a:latin typeface="Source Sans Pro" panose="020B0503030403020204" pitchFamily="34" charset="0"/>
                <a:ea typeface="Source Sans Pro" panose="020B0503030403020204" pitchFamily="34" charset="0"/>
                <a:cs typeface="Poppins" pitchFamily="2" charset="77"/>
              </a:rPr>
              <a:t>. In in ex </a:t>
            </a:r>
            <a:r>
              <a:rPr lang="en-US" sz="1200" err="1">
                <a:latin typeface="Source Sans Pro" panose="020B0503030403020204" pitchFamily="34" charset="0"/>
                <a:ea typeface="Source Sans Pro" panose="020B0503030403020204" pitchFamily="34" charset="0"/>
                <a:cs typeface="Poppins" pitchFamily="2" charset="77"/>
              </a:rPr>
              <a:t>eget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elementum</a:t>
            </a:r>
            <a:r>
              <a:rPr lang="en-US" sz="1200">
                <a:latin typeface="Source Sans Pro" panose="020B0503030403020204" pitchFamily="34" charset="0"/>
                <a:ea typeface="Source Sans Pro" panose="020B0503030403020204" pitchFamily="34" charset="0"/>
                <a:cs typeface="Poppins" pitchFamily="2" charset="77"/>
              </a:rPr>
              <a:t> pharetra </a:t>
            </a:r>
            <a:r>
              <a:rPr lang="en-US" sz="1200" err="1">
                <a:latin typeface="Source Sans Pro" panose="020B0503030403020204" pitchFamily="34" charset="0"/>
                <a:ea typeface="Source Sans Pro" panose="020B0503030403020204" pitchFamily="34" charset="0"/>
                <a:cs typeface="Poppins" pitchFamily="2" charset="77"/>
              </a:rPr>
              <a:t>eget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nec</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orci</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Fusce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ultrices</a:t>
            </a:r>
            <a:r>
              <a:rPr lang="en-US" sz="1200">
                <a:latin typeface="Source Sans Pro" panose="020B0503030403020204" pitchFamily="34" charset="0"/>
                <a:ea typeface="Source Sans Pro" panose="020B0503030403020204" pitchFamily="34" charset="0"/>
                <a:cs typeface="Poppins" pitchFamily="2" charset="77"/>
              </a:rPr>
              <a:t> porta. Class </a:t>
            </a:r>
            <a:r>
              <a:rPr lang="en-US" sz="1200" err="1">
                <a:latin typeface="Source Sans Pro" panose="020B0503030403020204" pitchFamily="34" charset="0"/>
                <a:ea typeface="Source Sans Pro" panose="020B0503030403020204" pitchFamily="34" charset="0"/>
                <a:cs typeface="Poppins" pitchFamily="2" charset="77"/>
              </a:rPr>
              <a:t>aptent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taciti</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sociosqu</a:t>
            </a:r>
            <a:r>
              <a:rPr lang="en-US" sz="1200">
                <a:latin typeface="Source Sans Pro" panose="020B0503030403020204" pitchFamily="34" charset="0"/>
                <a:ea typeface="Source Sans Pro" panose="020B0503030403020204" pitchFamily="34" charset="0"/>
                <a:cs typeface="Poppins" pitchFamily="2" charset="77"/>
              </a:rPr>
              <a:t> ad </a:t>
            </a:r>
            <a:r>
              <a:rPr lang="en-US" sz="1200" err="1">
                <a:latin typeface="Source Sans Pro" panose="020B0503030403020204" pitchFamily="34" charset="0"/>
                <a:ea typeface="Source Sans Pro" panose="020B0503030403020204" pitchFamily="34" charset="0"/>
                <a:cs typeface="Poppins" pitchFamily="2" charset="77"/>
              </a:rPr>
              <a:t>litora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torquent</a:t>
            </a:r>
            <a:r>
              <a:rPr lang="en-US" sz="1200">
                <a:latin typeface="Source Sans Pro" panose="020B0503030403020204" pitchFamily="34" charset="0"/>
                <a:ea typeface="Source Sans Pro" panose="020B0503030403020204" pitchFamily="34" charset="0"/>
                <a:cs typeface="Poppins" pitchFamily="2" charset="77"/>
              </a:rPr>
              <a:t> per </a:t>
            </a:r>
            <a:r>
              <a:rPr lang="en-US" sz="1200" err="1">
                <a:latin typeface="Source Sans Pro" panose="020B0503030403020204" pitchFamily="34" charset="0"/>
                <a:ea typeface="Source Sans Pro" panose="020B0503030403020204" pitchFamily="34" charset="0"/>
                <a:cs typeface="Poppins" pitchFamily="2" charset="77"/>
              </a:rPr>
              <a:t>conubia</a:t>
            </a:r>
            <a:r>
              <a:rPr lang="en-US" sz="1200">
                <a:latin typeface="Source Sans Pro" panose="020B0503030403020204" pitchFamily="34" charset="0"/>
                <a:ea typeface="Source Sans Pro" panose="020B0503030403020204" pitchFamily="34" charset="0"/>
                <a:cs typeface="Poppins" pitchFamily="2" charset="77"/>
              </a:rPr>
              <a:t> nostra, per </a:t>
            </a:r>
            <a:r>
              <a:rPr lang="en-US" sz="1200" err="1">
                <a:latin typeface="Source Sans Pro" panose="020B0503030403020204" pitchFamily="34" charset="0"/>
                <a:ea typeface="Source Sans Pro" panose="020B0503030403020204" pitchFamily="34" charset="0"/>
                <a:cs typeface="Poppins" pitchFamily="2" charset="77"/>
              </a:rPr>
              <a:t>inceptos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himenaeos</a:t>
            </a:r>
            <a:r>
              <a:rPr lang="en-US" sz="1200">
                <a:latin typeface="Source Sans Pro" panose="020B0503030403020204" pitchFamily="34" charset="0"/>
                <a:ea typeface="Source Sans Pro" panose="020B0503030403020204" pitchFamily="34" charset="0"/>
                <a:cs typeface="Poppins" pitchFamily="2" charset="77"/>
              </a:rPr>
              <a:t>. Donec magna </a:t>
            </a:r>
            <a:r>
              <a:rPr lang="en-US" sz="1200" err="1">
                <a:latin typeface="Source Sans Pro" panose="020B0503030403020204" pitchFamily="34" charset="0"/>
                <a:ea typeface="Source Sans Pro" panose="020B0503030403020204" pitchFamily="34" charset="0"/>
                <a:cs typeface="Poppins" pitchFamily="2" charset="77"/>
              </a:rPr>
              <a:t>massa</a:t>
            </a:r>
            <a:r>
              <a:rPr lang="en-US" sz="1200">
                <a:latin typeface="Source Sans Pro" panose="020B0503030403020204" pitchFamily="34" charset="0"/>
                <a:ea typeface="Source Sans Pro" panose="020B0503030403020204" pitchFamily="34" charset="0"/>
                <a:cs typeface="Poppins" pitchFamily="2" charset="77"/>
              </a:rPr>
              <a:t>, gravida </a:t>
            </a:r>
            <a:r>
              <a:rPr lang="en-US" sz="1200" err="1">
                <a:latin typeface="Source Sans Pro" panose="020B0503030403020204" pitchFamily="34" charset="0"/>
                <a:ea typeface="Source Sans Pro" panose="020B0503030403020204" pitchFamily="34" charset="0"/>
                <a:cs typeface="Poppins" pitchFamily="2" charset="77"/>
              </a:rPr>
              <a:t>ut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eleifend</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Nulla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lorem sed </a:t>
            </a:r>
            <a:r>
              <a:rPr lang="en-US" sz="1200" err="1">
                <a:latin typeface="Source Sans Pro" panose="020B0503030403020204" pitchFamily="34" charset="0"/>
                <a:ea typeface="Source Sans Pro" panose="020B0503030403020204" pitchFamily="34" charset="0"/>
                <a:cs typeface="Poppins" pitchFamily="2" charset="77"/>
              </a:rPr>
              <a:t>hendrerit</a:t>
            </a:r>
            <a:r>
              <a:rPr lang="en-US" sz="1200">
                <a:latin typeface="Source Sans Pro" panose="020B0503030403020204" pitchFamily="34" charset="0"/>
                <a:ea typeface="Source Sans Pro" panose="020B0503030403020204" pitchFamily="34" charset="0"/>
                <a:cs typeface="Poppins" pitchFamily="2" charset="77"/>
              </a:rPr>
              <a:t>. Aenean </a:t>
            </a:r>
            <a:r>
              <a:rPr lang="en-US" sz="1200" err="1">
                <a:latin typeface="Source Sans Pro" panose="020B0503030403020204" pitchFamily="34" charset="0"/>
                <a:ea typeface="Source Sans Pro" panose="020B0503030403020204" pitchFamily="34" charset="0"/>
                <a:cs typeface="Poppins" pitchFamily="2" charset="77"/>
              </a:rPr>
              <a:t>eleifend</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non </a:t>
            </a:r>
            <a:r>
              <a:rPr lang="en-US" sz="1200" err="1">
                <a:latin typeface="Source Sans Pro" panose="020B0503030403020204" pitchFamily="34" charset="0"/>
                <a:ea typeface="Source Sans Pro" panose="020B0503030403020204" pitchFamily="34" charset="0"/>
                <a:cs typeface="Poppins" pitchFamily="2" charset="77"/>
              </a:rPr>
              <a:t>erat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hendrerit</a:t>
            </a:r>
            <a:r>
              <a:rPr lang="en-US" sz="1200">
                <a:latin typeface="Source Sans Pro" panose="020B0503030403020204" pitchFamily="34" charset="0"/>
                <a:ea typeface="Source Sans Pro" panose="020B0503030403020204" pitchFamily="34" charset="0"/>
                <a:cs typeface="Poppins" pitchFamily="2" charset="77"/>
              </a:rPr>
              <a:t>, pharetra </a:t>
            </a:r>
            <a:r>
              <a:rPr lang="en-US" sz="1200" err="1">
                <a:latin typeface="Source Sans Pro" panose="020B0503030403020204" pitchFamily="34" charset="0"/>
                <a:ea typeface="Source Sans Pro" panose="020B0503030403020204" pitchFamily="34" charset="0"/>
                <a:cs typeface="Poppins" pitchFamily="2" charset="77"/>
              </a:rPr>
              <a:t>sollicitudin</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tellus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efficitur</a:t>
            </a:r>
            <a:r>
              <a:rPr lang="en-US" sz="1200">
                <a:latin typeface="Source Sans Pro" panose="020B0503030403020204" pitchFamily="34" charset="0"/>
                <a:ea typeface="Source Sans Pro" panose="020B0503030403020204" pitchFamily="34" charset="0"/>
                <a:cs typeface="Poppins" pitchFamily="2" charset="77"/>
              </a:rPr>
              <a:t>. Cras </a:t>
            </a:r>
            <a:r>
              <a:rPr lang="en-US" sz="1200" err="1">
                <a:latin typeface="Source Sans Pro" panose="020B0503030403020204" pitchFamily="34" charset="0"/>
                <a:ea typeface="Source Sans Pro" panose="020B0503030403020204" pitchFamily="34" charset="0"/>
                <a:cs typeface="Poppins" pitchFamily="2" charset="77"/>
              </a:rPr>
              <a:t>sollicitudin</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erat</a:t>
            </a:r>
            <a:r>
              <a:rPr lang="en-US" sz="1200">
                <a:latin typeface="Source Sans Pro" panose="020B0503030403020204" pitchFamily="34" charset="0"/>
                <a:ea typeface="Source Sans Pro" panose="020B0503030403020204" pitchFamily="34" charset="0"/>
                <a:cs typeface="Poppins" pitchFamily="2" charset="77"/>
              </a:rPr>
              <a:t> vitae </a:t>
            </a:r>
            <a:r>
              <a:rPr lang="en-US" sz="1200" err="1">
                <a:latin typeface="Source Sans Pro" panose="020B0503030403020204" pitchFamily="34" charset="0"/>
                <a:ea typeface="Source Sans Pro" panose="020B0503030403020204" pitchFamily="34" charset="0"/>
                <a:cs typeface="Poppins" pitchFamily="2" charset="77"/>
              </a:rPr>
              <a:t>sapien</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rhoncus</a:t>
            </a:r>
            <a:r>
              <a:rPr lang="en-US" sz="1200">
                <a:latin typeface="Source Sans Pro" panose="020B0503030403020204" pitchFamily="34" charset="0"/>
                <a:ea typeface="Source Sans Pro" panose="020B0503030403020204" pitchFamily="34" charset="0"/>
                <a:cs typeface="Poppins" pitchFamily="2" charset="77"/>
              </a:rPr>
              <a:t>, vel </a:t>
            </a:r>
            <a:r>
              <a:rPr lang="en-US" sz="1200" err="1">
                <a:latin typeface="Source Sans Pro" panose="020B0503030403020204" pitchFamily="34" charset="0"/>
                <a:ea typeface="Source Sans Pro" panose="020B0503030403020204" pitchFamily="34" charset="0"/>
                <a:cs typeface="Poppins" pitchFamily="2" charset="77"/>
              </a:rPr>
              <a:t>finibus</a:t>
            </a:r>
            <a:r>
              <a:rPr lang="en-US" sz="1200">
                <a:latin typeface="Source Sans Pro" panose="020B0503030403020204" pitchFamily="34" charset="0"/>
                <a:ea typeface="Source Sans Pro" panose="020B0503030403020204" pitchFamily="34" charset="0"/>
                <a:cs typeface="Poppins" pitchFamily="2" charset="77"/>
              </a:rPr>
              <a:t> mi </a:t>
            </a:r>
            <a:r>
              <a:rPr lang="en-US" sz="1200" err="1">
                <a:latin typeface="Source Sans Pro" panose="020B0503030403020204" pitchFamily="34" charset="0"/>
                <a:ea typeface="Source Sans Pro" panose="020B0503030403020204" pitchFamily="34" charset="0"/>
                <a:cs typeface="Poppins" pitchFamily="2" charset="77"/>
              </a:rPr>
              <a:t>sollicitudin</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Phasellus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ullamcorper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bibendum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ullamcorper</a:t>
            </a:r>
            <a:r>
              <a:rPr lang="en-US" sz="1200">
                <a:latin typeface="Source Sans Pro" panose="020B0503030403020204" pitchFamily="34" charset="0"/>
                <a:ea typeface="Source Sans Pro" panose="020B0503030403020204" pitchFamily="34" charset="0"/>
                <a:cs typeface="Poppins" pitchFamily="2" charset="77"/>
              </a:rPr>
              <a:t>. Vestibulum </a:t>
            </a:r>
            <a:r>
              <a:rPr lang="en-US" sz="1200" err="1">
                <a:latin typeface="Source Sans Pro" panose="020B0503030403020204" pitchFamily="34" charset="0"/>
                <a:ea typeface="Source Sans Pro" panose="020B0503030403020204" pitchFamily="34" charset="0"/>
                <a:cs typeface="Poppins" pitchFamily="2" charset="77"/>
              </a:rPr>
              <a:t>quis</a:t>
            </a:r>
            <a:r>
              <a:rPr lang="en-US" sz="1200">
                <a:latin typeface="Source Sans Pro" panose="020B0503030403020204" pitchFamily="34" charset="0"/>
                <a:ea typeface="Source Sans Pro" panose="020B0503030403020204" pitchFamily="34" charset="0"/>
                <a:cs typeface="Poppins" pitchFamily="2" charset="77"/>
              </a:rPr>
              <a:t> porta </a:t>
            </a:r>
            <a:r>
              <a:rPr lang="en-US" sz="1200" err="1">
                <a:latin typeface="Source Sans Pro" panose="020B0503030403020204" pitchFamily="34" charset="0"/>
                <a:ea typeface="Source Sans Pro" panose="020B0503030403020204" pitchFamily="34" charset="0"/>
                <a:cs typeface="Poppins" pitchFamily="2" charset="77"/>
              </a:rPr>
              <a:t>risus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Vivamus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nunc</a:t>
            </a:r>
            <a:r>
              <a:rPr lang="en-US" sz="1200">
                <a:latin typeface="Source Sans Pro" panose="020B0503030403020204" pitchFamily="34" charset="0"/>
                <a:ea typeface="Source Sans Pro" panose="020B0503030403020204" pitchFamily="34" charset="0"/>
                <a:cs typeface="Poppins" pitchFamily="2" charset="77"/>
              </a:rPr>
              <a:t> libero, </a:t>
            </a:r>
            <a:r>
              <a:rPr lang="en-US" sz="1200" err="1">
                <a:latin typeface="Source Sans Pro" panose="020B0503030403020204" pitchFamily="34" charset="0"/>
                <a:ea typeface="Source Sans Pro" panose="020B0503030403020204" pitchFamily="34" charset="0"/>
                <a:cs typeface="Poppins" pitchFamily="2" charset="77"/>
              </a:rPr>
              <a:t>nec</a:t>
            </a:r>
            <a:r>
              <a:rPr lang="en-US" sz="1200">
                <a:latin typeface="Source Sans Pro" panose="020B0503030403020204" pitchFamily="34" charset="0"/>
                <a:ea typeface="Source Sans Pro" panose="020B0503030403020204" pitchFamily="34" charset="0"/>
                <a:cs typeface="Poppins" pitchFamily="2" charset="77"/>
              </a:rPr>
              <a:t> pulvinar nisi </a:t>
            </a:r>
            <a:r>
              <a:rPr lang="en-US" sz="1200" err="1">
                <a:latin typeface="Source Sans Pro" panose="020B0503030403020204" pitchFamily="34" charset="0"/>
                <a:ea typeface="Source Sans Pro" panose="020B0503030403020204" pitchFamily="34" charset="0"/>
                <a:cs typeface="Poppins" pitchFamily="2" charset="77"/>
              </a:rPr>
              <a:t>pretium</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vitae </a:t>
            </a:r>
            <a:r>
              <a:rPr lang="en-US" sz="1200" err="1">
                <a:latin typeface="Source Sans Pro" panose="020B0503030403020204" pitchFamily="34" charset="0"/>
                <a:ea typeface="Source Sans Pro" panose="020B0503030403020204" pitchFamily="34" charset="0"/>
                <a:cs typeface="Poppins" pitchFamily="2" charset="77"/>
              </a:rPr>
              <a:t>feugiat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nunc</a:t>
            </a:r>
            <a:r>
              <a:rPr lang="en-US" sz="1200">
                <a:latin typeface="Source Sans Pro" panose="020B0503030403020204" pitchFamily="34" charset="0"/>
                <a:ea typeface="Source Sans Pro" panose="020B0503030403020204" pitchFamily="34" charset="0"/>
                <a:cs typeface="Poppins" pitchFamily="2" charset="77"/>
              </a:rPr>
              <a:t>.</a:t>
            </a:r>
          </a:p>
        </p:txBody>
      </p:sp>
      <p:sp>
        <p:nvSpPr>
          <p:cNvPr id="40" name="Text Placeholder 27">
            <a:extLst>
              <a:ext uri="{FF2B5EF4-FFF2-40B4-BE49-F238E27FC236}">
                <a16:creationId xmlns:a16="http://schemas.microsoft.com/office/drawing/2014/main" id="{0F226991-74B5-AD44-1930-73B1562B915D}"/>
              </a:ext>
            </a:extLst>
          </p:cNvPr>
          <p:cNvSpPr>
            <a:spLocks noGrp="1"/>
          </p:cNvSpPr>
          <p:nvPr>
            <p:ph type="body" sz="quarter" idx="29" hasCustomPrompt="1"/>
          </p:nvPr>
        </p:nvSpPr>
        <p:spPr>
          <a:xfrm>
            <a:off x="228597" y="1817044"/>
            <a:ext cx="11430000" cy="320088"/>
          </a:xfrm>
          <a:prstGeom prst="rect">
            <a:avLst/>
          </a:prstGeom>
        </p:spPr>
        <p:txBody>
          <a:bodyPr wrap="square" lIns="91440" tIns="45720" rIns="91440" bIns="4572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43" name="Text Placeholder 27">
            <a:extLst>
              <a:ext uri="{FF2B5EF4-FFF2-40B4-BE49-F238E27FC236}">
                <a16:creationId xmlns:a16="http://schemas.microsoft.com/office/drawing/2014/main" id="{ADB5F670-E734-1807-9121-1D8A096CF08C}"/>
              </a:ext>
            </a:extLst>
          </p:cNvPr>
          <p:cNvSpPr>
            <a:spLocks noGrp="1"/>
          </p:cNvSpPr>
          <p:nvPr>
            <p:ph type="body" sz="quarter" idx="31" hasCustomPrompt="1"/>
          </p:nvPr>
        </p:nvSpPr>
        <p:spPr>
          <a:xfrm>
            <a:off x="228597" y="4476556"/>
            <a:ext cx="11430000" cy="794064"/>
          </a:xfrm>
          <a:prstGeom prst="rect">
            <a:avLst/>
          </a:prstGeom>
        </p:spPr>
        <p:txBody>
          <a:bodyPr lIns="91440" tIns="45720" rIns="91440" bIns="45720">
            <a:spAutoFit/>
          </a:bodyPr>
          <a:lstStyle>
            <a:lvl1pPr>
              <a:lnSpc>
                <a:spcPct val="95000"/>
              </a:lnSpc>
              <a:defRPr sz="1600" b="0" baseline="0">
                <a:solidFill>
                  <a:schemeClr val="tx1"/>
                </a:solidFill>
                <a:latin typeface="Source Sans Pro" panose="020B0503030403020204" pitchFamily="34"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sz="1200" err="1">
                <a:latin typeface="Source Sans Pro" panose="020B0503030403020204" pitchFamily="34" charset="0"/>
                <a:ea typeface="Source Sans Pro" panose="020B0503030403020204" pitchFamily="34" charset="0"/>
                <a:cs typeface="Poppins" pitchFamily="2" charset="77"/>
              </a:rPr>
              <a:t>Pellentesque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molestie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tempor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ultricies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Praesent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congue</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urna</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posuere</a:t>
            </a:r>
            <a:r>
              <a:rPr lang="en-US" sz="1200">
                <a:latin typeface="Source Sans Pro" panose="020B0503030403020204" pitchFamily="34" charset="0"/>
                <a:ea typeface="Source Sans Pro" panose="020B0503030403020204" pitchFamily="34" charset="0"/>
                <a:cs typeface="Poppins" pitchFamily="2" charset="77"/>
              </a:rPr>
              <a:t> lacinia, magna </a:t>
            </a:r>
            <a:r>
              <a:rPr lang="en-US" sz="1200" err="1">
                <a:latin typeface="Source Sans Pro" panose="020B0503030403020204" pitchFamily="34" charset="0"/>
                <a:ea typeface="Source Sans Pro" panose="020B0503030403020204" pitchFamily="34" charset="0"/>
                <a:cs typeface="Poppins" pitchFamily="2" charset="77"/>
              </a:rPr>
              <a:t>est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accumsan</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risus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tincidunt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sagittis</a:t>
            </a:r>
            <a:r>
              <a:rPr lang="en-US" sz="1200">
                <a:latin typeface="Source Sans Pro" panose="020B0503030403020204" pitchFamily="34" charset="0"/>
                <a:ea typeface="Source Sans Pro" panose="020B0503030403020204" pitchFamily="34" charset="0"/>
                <a:cs typeface="Poppins" pitchFamily="2" charset="77"/>
              </a:rPr>
              <a:t> lorem </a:t>
            </a:r>
            <a:r>
              <a:rPr lang="en-US" sz="1200" err="1">
                <a:latin typeface="Source Sans Pro" panose="020B0503030403020204" pitchFamily="34" charset="0"/>
                <a:ea typeface="Source Sans Pro" panose="020B0503030403020204" pitchFamily="34" charset="0"/>
                <a:cs typeface="Poppins" pitchFamily="2" charset="77"/>
              </a:rPr>
              <a:t>enim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purus</a:t>
            </a:r>
            <a:r>
              <a:rPr lang="en-US" sz="1200">
                <a:latin typeface="Source Sans Pro" panose="020B0503030403020204" pitchFamily="34" charset="0"/>
                <a:ea typeface="Source Sans Pro" panose="020B0503030403020204" pitchFamily="34" charset="0"/>
                <a:cs typeface="Poppins" pitchFamily="2" charset="77"/>
              </a:rPr>
              <a:t>. Vestibulum convallis </a:t>
            </a:r>
            <a:r>
              <a:rPr lang="en-US" sz="1200" err="1">
                <a:latin typeface="Source Sans Pro" panose="020B0503030403020204" pitchFamily="34" charset="0"/>
                <a:ea typeface="Source Sans Pro" panose="020B0503030403020204" pitchFamily="34" charset="0"/>
                <a:cs typeface="Poppins" pitchFamily="2" charset="77"/>
              </a:rPr>
              <a:t>metus</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consectetur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imperdiet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Interdum</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malesuada</a:t>
            </a:r>
            <a:r>
              <a:rPr lang="en-US" sz="1200">
                <a:latin typeface="Source Sans Pro" panose="020B0503030403020204" pitchFamily="34" charset="0"/>
                <a:ea typeface="Source Sans Pro" panose="020B0503030403020204" pitchFamily="34" charset="0"/>
                <a:cs typeface="Poppins" pitchFamily="2" charset="77"/>
              </a:rPr>
              <a:t> fames ac ante ipsum </a:t>
            </a:r>
            <a:r>
              <a:rPr lang="en-US" sz="1200" err="1">
                <a:latin typeface="Source Sans Pro" panose="020B0503030403020204" pitchFamily="34" charset="0"/>
                <a:ea typeface="Source Sans Pro" panose="020B0503030403020204" pitchFamily="34" charset="0"/>
                <a:cs typeface="Poppins" pitchFamily="2" charset="77"/>
              </a:rPr>
              <a:t>primis</a:t>
            </a:r>
            <a:r>
              <a:rPr lang="en-US" sz="1200">
                <a:latin typeface="Source Sans Pro" panose="020B0503030403020204" pitchFamily="34" charset="0"/>
                <a:ea typeface="Source Sans Pro" panose="020B0503030403020204" pitchFamily="34" charset="0"/>
                <a:cs typeface="Poppins" pitchFamily="2" charset="77"/>
              </a:rPr>
              <a:t> in </a:t>
            </a:r>
            <a:r>
              <a:rPr lang="en-US" sz="1200" err="1">
                <a:latin typeface="Source Sans Pro" panose="020B0503030403020204" pitchFamily="34" charset="0"/>
                <a:ea typeface="Source Sans Pro" panose="020B0503030403020204" pitchFamily="34" charset="0"/>
                <a:cs typeface="Poppins" pitchFamily="2" charset="77"/>
              </a:rPr>
              <a:t>faucibus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Pellentesque</a:t>
            </a:r>
            <a:r>
              <a:rPr lang="en-US" sz="1200">
                <a:latin typeface="Source Sans Pro" panose="020B0503030403020204" pitchFamily="34" charset="0"/>
                <a:ea typeface="Source Sans Pro" panose="020B0503030403020204" pitchFamily="34" charset="0"/>
                <a:cs typeface="Poppins" pitchFamily="2" charset="77"/>
              </a:rPr>
              <a:t> ac </a:t>
            </a:r>
            <a:r>
              <a:rPr lang="en-US" sz="1200" err="1">
                <a:latin typeface="Source Sans Pro" panose="020B0503030403020204" pitchFamily="34" charset="0"/>
                <a:ea typeface="Source Sans Pro" panose="020B0503030403020204" pitchFamily="34" charset="0"/>
                <a:cs typeface="Poppins" pitchFamily="2" charset="77"/>
              </a:rPr>
              <a:t>suscipit</a:t>
            </a:r>
            <a:r>
              <a:rPr lang="en-US" sz="1200">
                <a:latin typeface="Source Sans Pro" panose="020B0503030403020204" pitchFamily="34" charset="0"/>
                <a:ea typeface="Source Sans Pro" panose="020B0503030403020204" pitchFamily="34" charset="0"/>
                <a:cs typeface="Poppins" pitchFamily="2" charset="77"/>
              </a:rPr>
              <a:t> libero. </a:t>
            </a:r>
            <a:r>
              <a:rPr lang="en-US" sz="1200" err="1">
                <a:latin typeface="Source Sans Pro" panose="020B0503030403020204" pitchFamily="34" charset="0"/>
                <a:ea typeface="Source Sans Pro" panose="020B0503030403020204" pitchFamily="34" charset="0"/>
                <a:cs typeface="Poppins" pitchFamily="2" charset="77"/>
              </a:rPr>
              <a:t>Quisque</a:t>
            </a:r>
            <a:r>
              <a:rPr lang="en-US" sz="1200">
                <a:latin typeface="Source Sans Pro" panose="020B0503030403020204" pitchFamily="34" charset="0"/>
                <a:ea typeface="Source Sans Pro" panose="020B0503030403020204" pitchFamily="34" charset="0"/>
                <a:cs typeface="Poppins" pitchFamily="2" charset="77"/>
              </a:rPr>
              <a:t> diam </a:t>
            </a:r>
            <a:r>
              <a:rPr lang="en-US" sz="1200" err="1">
                <a:latin typeface="Source Sans Pro" panose="020B0503030403020204" pitchFamily="34" charset="0"/>
                <a:ea typeface="Source Sans Pro" panose="020B0503030403020204" pitchFamily="34" charset="0"/>
                <a:cs typeface="Poppins" pitchFamily="2" charset="77"/>
              </a:rPr>
              <a:t>nibh</a:t>
            </a:r>
            <a:r>
              <a:rPr lang="en-US" sz="1200">
                <a:latin typeface="Source Sans Pro" panose="020B0503030403020204" pitchFamily="34" charset="0"/>
                <a:ea typeface="Source Sans Pro" panose="020B0503030403020204" pitchFamily="34" charset="0"/>
                <a:cs typeface="Poppins" pitchFamily="2" charset="77"/>
              </a:rPr>
              <a:t>, vestibulum non </a:t>
            </a:r>
            <a:r>
              <a:rPr lang="en-US" sz="1200" err="1">
                <a:latin typeface="Source Sans Pro" panose="020B0503030403020204" pitchFamily="34" charset="0"/>
                <a:ea typeface="Source Sans Pro" panose="020B0503030403020204" pitchFamily="34" charset="0"/>
                <a:cs typeface="Poppins" pitchFamily="2" charset="77"/>
              </a:rPr>
              <a:t>tortor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eget</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placerat</a:t>
            </a:r>
            <a:r>
              <a:rPr lang="en-US" sz="1200">
                <a:latin typeface="Source Sans Pro" panose="020B0503030403020204" pitchFamily="34" charset="0"/>
                <a:ea typeface="Source Sans Pro" panose="020B0503030403020204" pitchFamily="34" charset="0"/>
                <a:cs typeface="Poppins" pitchFamily="2" charset="77"/>
              </a:rPr>
              <a:t> porta sem. </a:t>
            </a:r>
            <a:r>
              <a:rPr lang="en-US" sz="1200" err="1">
                <a:latin typeface="Source Sans Pro" panose="020B0503030403020204" pitchFamily="34" charset="0"/>
                <a:ea typeface="Source Sans Pro" panose="020B0503030403020204" pitchFamily="34" charset="0"/>
                <a:cs typeface="Poppins" pitchFamily="2" charset="77"/>
              </a:rPr>
              <a:t>Suspendisse</a:t>
            </a:r>
            <a:r>
              <a:rPr lang="en-US" sz="1200">
                <a:latin typeface="Source Sans Pro" panose="020B0503030403020204" pitchFamily="34" charset="0"/>
                <a:ea typeface="Source Sans Pro" panose="020B0503030403020204" pitchFamily="34" charset="0"/>
                <a:cs typeface="Poppins" pitchFamily="2" charset="77"/>
              </a:rPr>
              <a:t> libero diam, pharetra ac </a:t>
            </a:r>
            <a:r>
              <a:rPr lang="en-US" sz="1200" err="1">
                <a:latin typeface="Source Sans Pro" panose="020B0503030403020204" pitchFamily="34" charset="0"/>
                <a:ea typeface="Source Sans Pro" panose="020B0503030403020204" pitchFamily="34" charset="0"/>
                <a:cs typeface="Poppins" pitchFamily="2" charset="77"/>
              </a:rPr>
              <a:t>consequat</a:t>
            </a:r>
            <a:r>
              <a:rPr lang="en-US" sz="1200">
                <a:latin typeface="Source Sans Pro" panose="020B0503030403020204" pitchFamily="34" charset="0"/>
                <a:ea typeface="Source Sans Pro" panose="020B0503030403020204" pitchFamily="34" charset="0"/>
                <a:cs typeface="Poppins" pitchFamily="2" charset="77"/>
              </a:rPr>
              <a:t> id, </a:t>
            </a:r>
            <a:r>
              <a:rPr lang="en-US" sz="1200" err="1">
                <a:latin typeface="Source Sans Pro" panose="020B0503030403020204" pitchFamily="34" charset="0"/>
                <a:ea typeface="Source Sans Pro" panose="020B0503030403020204" pitchFamily="34" charset="0"/>
                <a:cs typeface="Poppins" pitchFamily="2" charset="77"/>
              </a:rPr>
              <a:t>scelerisque</a:t>
            </a:r>
            <a:r>
              <a:rPr lang="en-US" sz="1200">
                <a:latin typeface="Source Sans Pro" panose="020B0503030403020204" pitchFamily="34" charset="0"/>
                <a:ea typeface="Source Sans Pro" panose="020B0503030403020204" pitchFamily="34" charset="0"/>
                <a:cs typeface="Poppins" pitchFamily="2" charset="77"/>
              </a:rPr>
              <a:t> et </a:t>
            </a:r>
            <a:r>
              <a:rPr lang="en-US" sz="1200" err="1">
                <a:latin typeface="Source Sans Pro" panose="020B0503030403020204" pitchFamily="34" charset="0"/>
                <a:ea typeface="Source Sans Pro" panose="020B0503030403020204" pitchFamily="34" charset="0"/>
                <a:cs typeface="Poppins" pitchFamily="2" charset="77"/>
              </a:rPr>
              <a:t>risus</a:t>
            </a:r>
            <a:r>
              <a:rPr lang="en-US" sz="1200">
                <a:latin typeface="Source Sans Pro" panose="020B0503030403020204" pitchFamily="34" charset="0"/>
                <a:ea typeface="Source Sans Pro" panose="020B0503030403020204" pitchFamily="34" charset="0"/>
                <a:cs typeface="Poppins" pitchFamily="2" charset="77"/>
              </a:rPr>
              <a:t>. Donec eros </a:t>
            </a:r>
            <a:r>
              <a:rPr lang="en-US" sz="1200" err="1">
                <a:latin typeface="Source Sans Pro" panose="020B0503030403020204" pitchFamily="34" charset="0"/>
                <a:ea typeface="Source Sans Pro" panose="020B0503030403020204" pitchFamily="34" charset="0"/>
                <a:cs typeface="Poppins" pitchFamily="2" charset="77"/>
              </a:rPr>
              <a:t>quam</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condimentum</a:t>
            </a:r>
            <a:r>
              <a:rPr lang="en-US" sz="1200">
                <a:latin typeface="Source Sans Pro" panose="020B0503030403020204" pitchFamily="34" charset="0"/>
                <a:ea typeface="Source Sans Pro" panose="020B0503030403020204" pitchFamily="34" charset="0"/>
                <a:cs typeface="Poppins" pitchFamily="2" charset="77"/>
              </a:rPr>
              <a:t> non libero a, </a:t>
            </a:r>
            <a:r>
              <a:rPr lang="en-US" sz="1200" err="1">
                <a:latin typeface="Source Sans Pro" panose="020B0503030403020204" pitchFamily="34" charset="0"/>
                <a:ea typeface="Source Sans Pro" panose="020B0503030403020204" pitchFamily="34" charset="0"/>
                <a:cs typeface="Poppins" pitchFamily="2" charset="77"/>
              </a:rPr>
              <a:t>sagittis</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pretium</a:t>
            </a:r>
            <a:r>
              <a:rPr lang="en-US" sz="1200">
                <a:latin typeface="Source Sans Pro" panose="020B0503030403020204" pitchFamily="34" charset="0"/>
                <a:ea typeface="Source Sans Pro" panose="020B0503030403020204" pitchFamily="34" charset="0"/>
                <a:cs typeface="Poppins" pitchFamily="2" charset="77"/>
              </a:rPr>
              <a:t> diam. Proin </a:t>
            </a:r>
            <a:r>
              <a:rPr lang="en-US" sz="1200" err="1">
                <a:latin typeface="Source Sans Pro" panose="020B0503030403020204" pitchFamily="34" charset="0"/>
                <a:ea typeface="Source Sans Pro" panose="020B0503030403020204" pitchFamily="34" charset="0"/>
                <a:cs typeface="Poppins" pitchFamily="2" charset="77"/>
              </a:rPr>
              <a:t>bibendum</a:t>
            </a:r>
            <a:r>
              <a:rPr lang="en-US" sz="1200">
                <a:latin typeface="Source Sans Pro" panose="020B0503030403020204" pitchFamily="34" charset="0"/>
                <a:ea typeface="Source Sans Pro" panose="020B0503030403020204" pitchFamily="34" charset="0"/>
                <a:cs typeface="Poppins" pitchFamily="2" charset="77"/>
              </a:rPr>
              <a:t> a </a:t>
            </a:r>
            <a:r>
              <a:rPr lang="en-US" sz="1200" err="1">
                <a:latin typeface="Source Sans Pro" panose="020B0503030403020204" pitchFamily="34" charset="0"/>
                <a:ea typeface="Source Sans Pro" panose="020B0503030403020204" pitchFamily="34" charset="0"/>
                <a:cs typeface="Poppins" pitchFamily="2" charset="77"/>
              </a:rPr>
              <a:t>mauris</a:t>
            </a:r>
            <a:r>
              <a:rPr lang="en-US" sz="1200">
                <a:latin typeface="Source Sans Pro" panose="020B0503030403020204" pitchFamily="34" charset="0"/>
                <a:ea typeface="Source Sans Pro" panose="020B0503030403020204" pitchFamily="34" charset="0"/>
                <a:cs typeface="Poppins" pitchFamily="2" charset="77"/>
              </a:rPr>
              <a:t> sit </a:t>
            </a:r>
            <a:r>
              <a:rPr lang="en-US" sz="1200" err="1">
                <a:latin typeface="Source Sans Pro" panose="020B0503030403020204" pitchFamily="34" charset="0"/>
                <a:ea typeface="Source Sans Pro" panose="020B0503030403020204" pitchFamily="34" charset="0"/>
                <a:cs typeface="Poppins" pitchFamily="2" charset="77"/>
              </a:rPr>
              <a:t>amet</a:t>
            </a:r>
            <a:r>
              <a:rPr lang="en-US" sz="1200">
                <a:latin typeface="Source Sans Pro" panose="020B0503030403020204" pitchFamily="34" charset="0"/>
                <a:ea typeface="Source Sans Pro" panose="020B0503030403020204" pitchFamily="34" charset="0"/>
                <a:cs typeface="Poppins" pitchFamily="2" charset="77"/>
              </a:rPr>
              <a:t> pharetra. </a:t>
            </a:r>
            <a:r>
              <a:rPr lang="en-US" sz="1200" err="1">
                <a:latin typeface="Source Sans Pro" panose="020B0503030403020204" pitchFamily="34" charset="0"/>
                <a:ea typeface="Source Sans Pro" panose="020B0503030403020204" pitchFamily="34" charset="0"/>
                <a:cs typeface="Poppins" pitchFamily="2" charset="77"/>
              </a:rPr>
              <a:t>Curabitur</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condimentum</a:t>
            </a:r>
            <a:r>
              <a:rPr lang="en-US" sz="1200">
                <a:latin typeface="Source Sans Pro" panose="020B0503030403020204" pitchFamily="34" charset="0"/>
                <a:ea typeface="Source Sans Pro" panose="020B0503030403020204" pitchFamily="34" charset="0"/>
                <a:cs typeface="Poppins" pitchFamily="2" charset="77"/>
              </a:rPr>
              <a:t> auctor </a:t>
            </a:r>
            <a:r>
              <a:rPr lang="en-US" sz="1200" err="1">
                <a:latin typeface="Source Sans Pro" panose="020B0503030403020204" pitchFamily="34" charset="0"/>
                <a:ea typeface="Source Sans Pro" panose="020B0503030403020204" pitchFamily="34" charset="0"/>
                <a:cs typeface="Poppins" pitchFamily="2" charset="77"/>
              </a:rPr>
              <a:t>nibh</a:t>
            </a:r>
            <a:r>
              <a:rPr lang="en-US" sz="1200">
                <a:latin typeface="Source Sans Pro" panose="020B0503030403020204" pitchFamily="34" charset="0"/>
                <a:ea typeface="Source Sans Pro" panose="020B0503030403020204" pitchFamily="34" charset="0"/>
                <a:cs typeface="Poppins" pitchFamily="2" charset="77"/>
              </a:rPr>
              <a:t> </a:t>
            </a:r>
            <a:r>
              <a:rPr lang="en-US" sz="1200" err="1">
                <a:latin typeface="Source Sans Pro" panose="020B0503030403020204" pitchFamily="34" charset="0"/>
                <a:ea typeface="Source Sans Pro" panose="020B0503030403020204" pitchFamily="34" charset="0"/>
                <a:cs typeface="Poppins" pitchFamily="2" charset="77"/>
              </a:rPr>
              <a:t>ut</a:t>
            </a:r>
            <a:r>
              <a:rPr lang="en-US" sz="1200">
                <a:latin typeface="Source Sans Pro" panose="020B0503030403020204" pitchFamily="34" charset="0"/>
                <a:ea typeface="Source Sans Pro" panose="020B0503030403020204" pitchFamily="34" charset="0"/>
                <a:cs typeface="Poppins" pitchFamily="2" charset="77"/>
              </a:rPr>
              <a:t> tempus.</a:t>
            </a:r>
          </a:p>
        </p:txBody>
      </p:sp>
      <p:sp>
        <p:nvSpPr>
          <p:cNvPr id="44" name="Text Placeholder 27">
            <a:extLst>
              <a:ext uri="{FF2B5EF4-FFF2-40B4-BE49-F238E27FC236}">
                <a16:creationId xmlns:a16="http://schemas.microsoft.com/office/drawing/2014/main" id="{75779D0A-4A6B-027F-311B-588553D75730}"/>
              </a:ext>
            </a:extLst>
          </p:cNvPr>
          <p:cNvSpPr>
            <a:spLocks noGrp="1"/>
          </p:cNvSpPr>
          <p:nvPr>
            <p:ph type="body" sz="quarter" idx="32" hasCustomPrompt="1"/>
          </p:nvPr>
        </p:nvSpPr>
        <p:spPr>
          <a:xfrm>
            <a:off x="228597" y="4215667"/>
            <a:ext cx="11430000" cy="320088"/>
          </a:xfrm>
          <a:prstGeom prst="rect">
            <a:avLst/>
          </a:prstGeom>
        </p:spPr>
        <p:txBody>
          <a:bodyPr wrap="square" lIns="91440" tIns="45720" rIns="91440" bIns="45720">
            <a:spAutoFit/>
          </a:bodyPr>
          <a:lstStyle>
            <a:lvl1pPr>
              <a:defRPr sz="1600" b="1">
                <a:solidFill>
                  <a:srgbClr val="FF0000"/>
                </a:solidFill>
                <a:latin typeface="Poppins" pitchFamily="2" charset="77"/>
                <a:cs typeface="Poppins" pitchFamily="2" charset="77"/>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2" name="Date Placeholder 3">
            <a:extLst>
              <a:ext uri="{FF2B5EF4-FFF2-40B4-BE49-F238E27FC236}">
                <a16:creationId xmlns:a16="http://schemas.microsoft.com/office/drawing/2014/main" id="{B673EDC0-135B-8791-BEA3-9911F0611F92}"/>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3" name="Footer Placeholder 4">
            <a:extLst>
              <a:ext uri="{FF2B5EF4-FFF2-40B4-BE49-F238E27FC236}">
                <a16:creationId xmlns:a16="http://schemas.microsoft.com/office/drawing/2014/main" id="{EED4D221-5D3B-A615-5253-D016000C2BF2}"/>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7" name="Slide Number Placeholder 5">
            <a:extLst>
              <a:ext uri="{FF2B5EF4-FFF2-40B4-BE49-F238E27FC236}">
                <a16:creationId xmlns:a16="http://schemas.microsoft.com/office/drawing/2014/main" id="{19ABD30A-517E-F069-D114-97119B1B7374}"/>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555478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 Copy with Top Line Blank">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FC9E599-0578-5637-F075-55DA1C32FF6C}"/>
              </a:ext>
            </a:extLst>
          </p:cNvPr>
          <p:cNvCxnSpPr>
            <a:cxnSpLocks/>
          </p:cNvCxnSpPr>
          <p:nvPr userDrawn="1"/>
        </p:nvCxnSpPr>
        <p:spPr>
          <a:xfrm>
            <a:off x="3242733" y="465667"/>
            <a:ext cx="87122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C3C546C-3050-0FA3-E3EA-C84B91FA091E}"/>
              </a:ext>
            </a:extLst>
          </p:cNvPr>
          <p:cNvCxnSpPr>
            <a:cxnSpLocks/>
          </p:cNvCxnSpPr>
          <p:nvPr userDrawn="1"/>
        </p:nvCxnSpPr>
        <p:spPr>
          <a:xfrm>
            <a:off x="228600" y="465667"/>
            <a:ext cx="2802467"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2" name="Text Placeholder 21">
            <a:extLst>
              <a:ext uri="{FF2B5EF4-FFF2-40B4-BE49-F238E27FC236}">
                <a16:creationId xmlns:a16="http://schemas.microsoft.com/office/drawing/2014/main" id="{DF420521-B781-2F68-3C8C-87E367186293}"/>
              </a:ext>
            </a:extLst>
          </p:cNvPr>
          <p:cNvSpPr>
            <a:spLocks noGrp="1"/>
          </p:cNvSpPr>
          <p:nvPr>
            <p:ph type="body" sz="quarter" idx="16" hasCustomPrompt="1"/>
          </p:nvPr>
        </p:nvSpPr>
        <p:spPr>
          <a:xfrm>
            <a:off x="228599" y="914400"/>
            <a:ext cx="8321040" cy="649224"/>
          </a:xfrm>
          <a:prstGeom prst="rect">
            <a:avLst/>
          </a:prstGeom>
        </p:spPr>
        <p:txBody>
          <a:bodyPr/>
          <a:lstStyle>
            <a:lvl1pPr>
              <a:defRPr sz="3600">
                <a:solidFill>
                  <a:srgbClr val="2746F8"/>
                </a:solidFill>
              </a:defRPr>
            </a:lvl1pPr>
          </a:lstStyle>
          <a:p>
            <a:pPr lvl="0"/>
            <a:r>
              <a:rPr lang="en-US"/>
              <a:t>Content Title</a:t>
            </a:r>
          </a:p>
        </p:txBody>
      </p:sp>
      <p:sp>
        <p:nvSpPr>
          <p:cNvPr id="36" name="Text Placeholder 27">
            <a:extLst>
              <a:ext uri="{FF2B5EF4-FFF2-40B4-BE49-F238E27FC236}">
                <a16:creationId xmlns:a16="http://schemas.microsoft.com/office/drawing/2014/main" id="{2B577CF3-0320-F86A-8D56-479F3AB0B03B}"/>
              </a:ext>
            </a:extLst>
          </p:cNvPr>
          <p:cNvSpPr>
            <a:spLocks noGrp="1"/>
          </p:cNvSpPr>
          <p:nvPr>
            <p:ph type="body" sz="quarter" idx="25" hasCustomPrompt="1"/>
          </p:nvPr>
        </p:nvSpPr>
        <p:spPr>
          <a:xfrm>
            <a:off x="228598" y="213360"/>
            <a:ext cx="2802467"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a:t>
            </a:r>
          </a:p>
        </p:txBody>
      </p:sp>
      <p:sp>
        <p:nvSpPr>
          <p:cNvPr id="37" name="Text Placeholder 27">
            <a:extLst>
              <a:ext uri="{FF2B5EF4-FFF2-40B4-BE49-F238E27FC236}">
                <a16:creationId xmlns:a16="http://schemas.microsoft.com/office/drawing/2014/main" id="{CDB723B8-E793-7387-FA81-235A4D977D44}"/>
              </a:ext>
            </a:extLst>
          </p:cNvPr>
          <p:cNvSpPr>
            <a:spLocks noGrp="1"/>
          </p:cNvSpPr>
          <p:nvPr>
            <p:ph type="body" sz="quarter" idx="26" hasCustomPrompt="1"/>
          </p:nvPr>
        </p:nvSpPr>
        <p:spPr>
          <a:xfrm>
            <a:off x="3213098" y="213360"/>
            <a:ext cx="6670579" cy="252306"/>
          </a:xfrm>
          <a:prstGeom prst="rect">
            <a:avLst/>
          </a:prstGeom>
        </p:spPr>
        <p:txBody>
          <a:bodyPr lIns="0" tIns="0" rIns="0" bIns="0"/>
          <a:lstStyle>
            <a:lvl1pP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Description</a:t>
            </a:r>
          </a:p>
        </p:txBody>
      </p:sp>
      <p:sp>
        <p:nvSpPr>
          <p:cNvPr id="39" name="Text Placeholder 27">
            <a:extLst>
              <a:ext uri="{FF2B5EF4-FFF2-40B4-BE49-F238E27FC236}">
                <a16:creationId xmlns:a16="http://schemas.microsoft.com/office/drawing/2014/main" id="{D9608A6F-EE59-4F22-10E8-FB6DCF5D5B1A}"/>
              </a:ext>
            </a:extLst>
          </p:cNvPr>
          <p:cNvSpPr>
            <a:spLocks noGrp="1"/>
          </p:cNvSpPr>
          <p:nvPr>
            <p:ph type="body" sz="quarter" idx="28" hasCustomPrompt="1"/>
          </p:nvPr>
        </p:nvSpPr>
        <p:spPr>
          <a:xfrm>
            <a:off x="10095345" y="213360"/>
            <a:ext cx="893620" cy="252306"/>
          </a:xfrm>
          <a:prstGeom prst="rect">
            <a:avLst/>
          </a:prstGeom>
        </p:spPr>
        <p:txBody>
          <a:bodyPr lIns="0" tIns="0" rIns="0" bIns="0"/>
          <a:lstStyle>
            <a:lvl1pPr algn="r">
              <a:defRPr sz="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Version</a:t>
            </a:r>
          </a:p>
        </p:txBody>
      </p:sp>
      <p:sp>
        <p:nvSpPr>
          <p:cNvPr id="2" name="Date Placeholder 3">
            <a:extLst>
              <a:ext uri="{FF2B5EF4-FFF2-40B4-BE49-F238E27FC236}">
                <a16:creationId xmlns:a16="http://schemas.microsoft.com/office/drawing/2014/main" id="{71146C27-1FEA-ABC0-C5BE-B4F8E616F644}"/>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3" name="Footer Placeholder 4">
            <a:extLst>
              <a:ext uri="{FF2B5EF4-FFF2-40B4-BE49-F238E27FC236}">
                <a16:creationId xmlns:a16="http://schemas.microsoft.com/office/drawing/2014/main" id="{C3D5FE7E-1A7B-783E-04BE-B712A26C0AAB}"/>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7" name="Slide Number Placeholder 5">
            <a:extLst>
              <a:ext uri="{FF2B5EF4-FFF2-40B4-BE49-F238E27FC236}">
                <a16:creationId xmlns:a16="http://schemas.microsoft.com/office/drawing/2014/main" id="{0EAF0386-3EFA-65E6-C717-13BA48CFDE27}"/>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474326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Content Slid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DF420521-B781-2F68-3C8C-87E367186293}"/>
              </a:ext>
            </a:extLst>
          </p:cNvPr>
          <p:cNvSpPr>
            <a:spLocks noGrp="1"/>
          </p:cNvSpPr>
          <p:nvPr>
            <p:ph type="body" sz="quarter" idx="16" hasCustomPrompt="1"/>
          </p:nvPr>
        </p:nvSpPr>
        <p:spPr>
          <a:xfrm>
            <a:off x="228599" y="914400"/>
            <a:ext cx="8321040" cy="649224"/>
          </a:xfrm>
          <a:prstGeom prst="rect">
            <a:avLst/>
          </a:prstGeom>
        </p:spPr>
        <p:txBody>
          <a:bodyPr/>
          <a:lstStyle>
            <a:lvl1pPr>
              <a:defRPr sz="3600">
                <a:solidFill>
                  <a:srgbClr val="2746F8"/>
                </a:solidFill>
              </a:defRPr>
            </a:lvl1pPr>
          </a:lstStyle>
          <a:p>
            <a:pPr lvl="0"/>
            <a:r>
              <a:rPr lang="en-US"/>
              <a:t>Content Title</a:t>
            </a:r>
          </a:p>
        </p:txBody>
      </p:sp>
      <p:sp>
        <p:nvSpPr>
          <p:cNvPr id="2" name="Date Placeholder 3">
            <a:extLst>
              <a:ext uri="{FF2B5EF4-FFF2-40B4-BE49-F238E27FC236}">
                <a16:creationId xmlns:a16="http://schemas.microsoft.com/office/drawing/2014/main" id="{71146C27-1FEA-ABC0-C5BE-B4F8E616F644}"/>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3" name="Footer Placeholder 4">
            <a:extLst>
              <a:ext uri="{FF2B5EF4-FFF2-40B4-BE49-F238E27FC236}">
                <a16:creationId xmlns:a16="http://schemas.microsoft.com/office/drawing/2014/main" id="{C3D5FE7E-1A7B-783E-04BE-B712A26C0AAB}"/>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7" name="Slide Number Placeholder 5">
            <a:extLst>
              <a:ext uri="{FF2B5EF4-FFF2-40B4-BE49-F238E27FC236}">
                <a16:creationId xmlns:a16="http://schemas.microsoft.com/office/drawing/2014/main" id="{0EAF0386-3EFA-65E6-C717-13BA48CFDE27}"/>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092232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528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124312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CSCAN Blue Backgroun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2" name="Title 1">
            <a:extLst>
              <a:ext uri="{FF2B5EF4-FFF2-40B4-BE49-F238E27FC236}">
                <a16:creationId xmlns:a16="http://schemas.microsoft.com/office/drawing/2014/main" id="{7D76982E-A686-F053-B7F5-0803B24F210C}"/>
              </a:ext>
            </a:extLst>
          </p:cNvPr>
          <p:cNvSpPr>
            <a:spLocks noGrp="1"/>
          </p:cNvSpPr>
          <p:nvPr>
            <p:ph type="title" hasCustomPrompt="1"/>
          </p:nvPr>
        </p:nvSpPr>
        <p:spPr>
          <a:xfrm>
            <a:off x="658368" y="2514600"/>
            <a:ext cx="11042852" cy="1828800"/>
          </a:xfrm>
          <a:prstGeom prst="rect">
            <a:avLst/>
          </a:prstGeom>
        </p:spPr>
        <p:txBody>
          <a:bodyPr lIns="0" tIns="0" rIns="0" bIns="0" anchor="ctr" anchorCtr="0"/>
          <a:lstStyle>
            <a:lvl1pPr>
              <a:lnSpc>
                <a:spcPct val="85000"/>
              </a:lnSpc>
              <a:defRPr sz="8800"/>
            </a:lvl1pPr>
          </a:lstStyle>
          <a:p>
            <a:r>
              <a:rPr lang="en-US"/>
              <a:t>Title</a:t>
            </a:r>
          </a:p>
        </p:txBody>
      </p:sp>
    </p:spTree>
    <p:extLst>
      <p:ext uri="{BB962C8B-B14F-4D97-AF65-F5344CB8AC3E}">
        <p14:creationId xmlns:p14="http://schemas.microsoft.com/office/powerpoint/2010/main" val="1889536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CSCAN Blue Background Option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itle 1">
            <a:extLst>
              <a:ext uri="{FF2B5EF4-FFF2-40B4-BE49-F238E27FC236}">
                <a16:creationId xmlns:a16="http://schemas.microsoft.com/office/drawing/2014/main" id="{3AE79ABE-8B47-6073-AB9E-425991A48C7B}"/>
              </a:ext>
            </a:extLst>
          </p:cNvPr>
          <p:cNvSpPr>
            <a:spLocks noGrp="1"/>
          </p:cNvSpPr>
          <p:nvPr>
            <p:ph type="title" hasCustomPrompt="1"/>
          </p:nvPr>
        </p:nvSpPr>
        <p:spPr>
          <a:xfrm>
            <a:off x="658368" y="2313432"/>
            <a:ext cx="11042407" cy="1289304"/>
          </a:xfrm>
          <a:prstGeom prst="rect">
            <a:avLst/>
          </a:prstGeom>
        </p:spPr>
        <p:txBody>
          <a:bodyPr lIns="0" tIns="0" rIns="0" bIns="0" anchor="b" anchorCtr="0"/>
          <a:lstStyle>
            <a:lvl1pPr>
              <a:lnSpc>
                <a:spcPct val="85000"/>
              </a:lnSpc>
              <a:defRPr sz="6000"/>
            </a:lvl1pPr>
          </a:lstStyle>
          <a:p>
            <a:r>
              <a:rPr lang="en-US"/>
              <a:t>Title</a:t>
            </a:r>
          </a:p>
        </p:txBody>
      </p:sp>
      <p:sp>
        <p:nvSpPr>
          <p:cNvPr id="4" name="Text Placeholder 3">
            <a:extLst>
              <a:ext uri="{FF2B5EF4-FFF2-40B4-BE49-F238E27FC236}">
                <a16:creationId xmlns:a16="http://schemas.microsoft.com/office/drawing/2014/main" id="{38737484-150D-5A36-48EA-9E277B063EEC}"/>
              </a:ext>
            </a:extLst>
          </p:cNvPr>
          <p:cNvSpPr>
            <a:spLocks noGrp="1"/>
          </p:cNvSpPr>
          <p:nvPr>
            <p:ph type="body" sz="quarter" idx="10"/>
          </p:nvPr>
        </p:nvSpPr>
        <p:spPr>
          <a:xfrm>
            <a:off x="658812" y="3602736"/>
            <a:ext cx="11042407" cy="704088"/>
          </a:xfrm>
          <a:prstGeom prst="rect">
            <a:avLst/>
          </a:prstGeom>
        </p:spPr>
        <p:txBody>
          <a:bodyPr/>
          <a:lstStyle>
            <a:lvl1pPr>
              <a:defRPr sz="1800" b="0"/>
            </a:lvl1pPr>
          </a:lstStyle>
          <a:p>
            <a:pPr lvl="0"/>
            <a:r>
              <a:rPr lang="en-US"/>
              <a:t>Click to edit Master text styles</a:t>
            </a:r>
          </a:p>
        </p:txBody>
      </p:sp>
      <p:sp>
        <p:nvSpPr>
          <p:cNvPr id="5" name="Text Placeholder 3">
            <a:extLst>
              <a:ext uri="{FF2B5EF4-FFF2-40B4-BE49-F238E27FC236}">
                <a16:creationId xmlns:a16="http://schemas.microsoft.com/office/drawing/2014/main" id="{A2640825-C8BD-DF08-22A4-AB7591ECE374}"/>
              </a:ext>
            </a:extLst>
          </p:cNvPr>
          <p:cNvSpPr>
            <a:spLocks noGrp="1"/>
          </p:cNvSpPr>
          <p:nvPr>
            <p:ph type="body" sz="quarter" idx="11"/>
          </p:nvPr>
        </p:nvSpPr>
        <p:spPr>
          <a:xfrm>
            <a:off x="658812" y="4928616"/>
            <a:ext cx="5440680" cy="1051560"/>
          </a:xfrm>
          <a:prstGeom prst="rect">
            <a:avLst/>
          </a:prstGeom>
        </p:spPr>
        <p:txBody>
          <a:bodyPr anchor="b" anchorCtr="0"/>
          <a:lstStyle>
            <a:lvl1pPr>
              <a:defRPr sz="1400" b="0"/>
            </a:lvl1pPr>
          </a:lstStyle>
          <a:p>
            <a:pPr lvl="0"/>
            <a:r>
              <a:rPr lang="en-US"/>
              <a:t>Click to edit Master text styles</a:t>
            </a:r>
          </a:p>
        </p:txBody>
      </p:sp>
    </p:spTree>
    <p:extLst>
      <p:ext uri="{BB962C8B-B14F-4D97-AF65-F5344CB8AC3E}">
        <p14:creationId xmlns:p14="http://schemas.microsoft.com/office/powerpoint/2010/main" val="3391131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CSCAN Blue Background Opt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B7AAC2-FACE-7068-0988-B89CF7E32469}"/>
              </a:ext>
            </a:extLst>
          </p:cNvPr>
          <p:cNvGrpSpPr/>
          <p:nvPr userDrawn="1"/>
        </p:nvGrpSpPr>
        <p:grpSpPr>
          <a:xfrm>
            <a:off x="0" y="2647730"/>
            <a:ext cx="8640438" cy="1445694"/>
            <a:chOff x="0" y="2647730"/>
            <a:chExt cx="8640438" cy="1445694"/>
          </a:xfrm>
        </p:grpSpPr>
        <p:sp>
          <p:nvSpPr>
            <p:cNvPr id="2" name="Rectangle 17">
              <a:extLst>
                <a:ext uri="{FF2B5EF4-FFF2-40B4-BE49-F238E27FC236}">
                  <a16:creationId xmlns:a16="http://schemas.microsoft.com/office/drawing/2014/main" id="{8858A46C-0EBC-C722-1785-7C3B1A45DEE7}"/>
                </a:ext>
              </a:extLst>
            </p:cNvPr>
            <p:cNvSpPr/>
            <p:nvPr userDrawn="1"/>
          </p:nvSpPr>
          <p:spPr>
            <a:xfrm>
              <a:off x="6726547" y="2647730"/>
              <a:ext cx="1913891" cy="1445693"/>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97132AD-D330-4F75-7338-39AF75F21F24}"/>
                </a:ext>
              </a:extLst>
            </p:cNvPr>
            <p:cNvSpPr/>
            <p:nvPr userDrawn="1"/>
          </p:nvSpPr>
          <p:spPr>
            <a:xfrm>
              <a:off x="0" y="2647737"/>
              <a:ext cx="7683493" cy="1445687"/>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itle 1">
            <a:extLst>
              <a:ext uri="{FF2B5EF4-FFF2-40B4-BE49-F238E27FC236}">
                <a16:creationId xmlns:a16="http://schemas.microsoft.com/office/drawing/2014/main" id="{3AE79ABE-8B47-6073-AB9E-425991A48C7B}"/>
              </a:ext>
            </a:extLst>
          </p:cNvPr>
          <p:cNvSpPr>
            <a:spLocks noGrp="1"/>
          </p:cNvSpPr>
          <p:nvPr>
            <p:ph type="title" hasCustomPrompt="1"/>
          </p:nvPr>
        </p:nvSpPr>
        <p:spPr>
          <a:xfrm>
            <a:off x="658368" y="2514600"/>
            <a:ext cx="7982070" cy="1828800"/>
          </a:xfrm>
          <a:prstGeom prst="rect">
            <a:avLst/>
          </a:prstGeom>
        </p:spPr>
        <p:txBody>
          <a:bodyPr lIns="0" tIns="0" rIns="0" bIns="0" anchor="ctr" anchorCtr="0"/>
          <a:lstStyle>
            <a:lvl1pPr>
              <a:lnSpc>
                <a:spcPct val="85000"/>
              </a:lnSpc>
              <a:defRPr sz="6600"/>
            </a:lvl1pPr>
          </a:lstStyle>
          <a:p>
            <a:r>
              <a:rPr lang="en-US"/>
              <a:t>Title</a:t>
            </a:r>
          </a:p>
        </p:txBody>
      </p:sp>
      <p:sp>
        <p:nvSpPr>
          <p:cNvPr id="6" name="Text Placeholder 3">
            <a:extLst>
              <a:ext uri="{FF2B5EF4-FFF2-40B4-BE49-F238E27FC236}">
                <a16:creationId xmlns:a16="http://schemas.microsoft.com/office/drawing/2014/main" id="{36770ED5-F58F-4E02-F95F-DC48E958AB82}"/>
              </a:ext>
            </a:extLst>
          </p:cNvPr>
          <p:cNvSpPr>
            <a:spLocks noGrp="1"/>
          </p:cNvSpPr>
          <p:nvPr>
            <p:ph type="body" sz="quarter" idx="10"/>
          </p:nvPr>
        </p:nvSpPr>
        <p:spPr>
          <a:xfrm>
            <a:off x="658813" y="1810512"/>
            <a:ext cx="8900824" cy="704088"/>
          </a:xfrm>
          <a:prstGeom prst="rect">
            <a:avLst/>
          </a:prstGeom>
        </p:spPr>
        <p:txBody>
          <a:bodyPr anchor="b" anchorCtr="0"/>
          <a:lstStyle>
            <a:lvl1pPr>
              <a:defRPr sz="1800" b="0"/>
            </a:lvl1pPr>
          </a:lstStyle>
          <a:p>
            <a:pPr lvl="0"/>
            <a:r>
              <a:rPr lang="en-US"/>
              <a:t>Click to edit Master text styles</a:t>
            </a:r>
          </a:p>
        </p:txBody>
      </p:sp>
    </p:spTree>
    <p:extLst>
      <p:ext uri="{BB962C8B-B14F-4D97-AF65-F5344CB8AC3E}">
        <p14:creationId xmlns:p14="http://schemas.microsoft.com/office/powerpoint/2010/main" val="4037114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3/20/2026</a:t>
            </a:fld>
            <a:endParaRPr lang="en-US"/>
          </a:p>
        </p:txBody>
      </p:sp>
      <p:sp>
        <p:nvSpPr>
          <p:cNvPr id="5" name="Footer Placeholder 4"/>
          <p:cNvSpPr>
            <a:spLocks noGrp="1"/>
          </p:cNvSpPr>
          <p:nvPr>
            <p:ph type="ftr" sz="quarter" idx="11"/>
          </p:nvPr>
        </p:nvSpPr>
        <p:spPr>
          <a:xfrm>
            <a:off x="4038600" y="636159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3162910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3/20/2026</a:t>
            </a:fld>
            <a:endParaRPr lang="en-US"/>
          </a:p>
        </p:txBody>
      </p:sp>
      <p:sp>
        <p:nvSpPr>
          <p:cNvPr id="6" name="Footer Placeholder 5"/>
          <p:cNvSpPr>
            <a:spLocks noGrp="1"/>
          </p:cNvSpPr>
          <p:nvPr>
            <p:ph type="ftr" sz="quarter" idx="11"/>
          </p:nvPr>
        </p:nvSpPr>
        <p:spPr>
          <a:xfrm>
            <a:off x="4038600" y="636159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3913637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3/20/2026</a:t>
            </a:fld>
            <a:endParaRPr lang="en-US"/>
          </a:p>
        </p:txBody>
      </p:sp>
      <p:sp>
        <p:nvSpPr>
          <p:cNvPr id="8" name="Footer Placeholder 7"/>
          <p:cNvSpPr>
            <a:spLocks noGrp="1"/>
          </p:cNvSpPr>
          <p:nvPr>
            <p:ph type="ftr" sz="quarter" idx="11"/>
          </p:nvPr>
        </p:nvSpPr>
        <p:spPr>
          <a:xfrm>
            <a:off x="4038600" y="6361596"/>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366671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3/20/2026</a:t>
            </a:fld>
            <a:endParaRPr lang="en-US"/>
          </a:p>
        </p:txBody>
      </p:sp>
      <p:sp>
        <p:nvSpPr>
          <p:cNvPr id="4" name="Footer Placeholder 3"/>
          <p:cNvSpPr>
            <a:spLocks noGrp="1"/>
          </p:cNvSpPr>
          <p:nvPr>
            <p:ph type="ftr" sz="quarter" idx="11"/>
          </p:nvPr>
        </p:nvSpPr>
        <p:spPr>
          <a:xfrm>
            <a:off x="4038600" y="6361596"/>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3291896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5B052A4-A2BF-9761-4B44-6117C73C2E0D}"/>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6" name="Footer Placeholder 4">
            <a:extLst>
              <a:ext uri="{FF2B5EF4-FFF2-40B4-BE49-F238E27FC236}">
                <a16:creationId xmlns:a16="http://schemas.microsoft.com/office/drawing/2014/main" id="{1EB5B032-13A8-391B-E3E5-6377592F6FED}"/>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7" name="Slide Number Placeholder 5">
            <a:extLst>
              <a:ext uri="{FF2B5EF4-FFF2-40B4-BE49-F238E27FC236}">
                <a16:creationId xmlns:a16="http://schemas.microsoft.com/office/drawing/2014/main" id="{2B89A9E3-9F25-0D1E-26FC-C3D98B7280D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80559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3/20/2026</a:t>
            </a:fld>
            <a:endParaRPr lang="en-US"/>
          </a:p>
        </p:txBody>
      </p:sp>
      <p:sp>
        <p:nvSpPr>
          <p:cNvPr id="6" name="Footer Placeholder 5"/>
          <p:cNvSpPr>
            <a:spLocks noGrp="1"/>
          </p:cNvSpPr>
          <p:nvPr>
            <p:ph type="ftr" sz="quarter" idx="11"/>
          </p:nvPr>
        </p:nvSpPr>
        <p:spPr>
          <a:xfrm>
            <a:off x="4038600" y="636159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2435315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3/20/2026</a:t>
            </a:fld>
            <a:endParaRPr lang="en-US"/>
          </a:p>
        </p:txBody>
      </p:sp>
      <p:sp>
        <p:nvSpPr>
          <p:cNvPr id="6" name="Footer Placeholder 5"/>
          <p:cNvSpPr>
            <a:spLocks noGrp="1"/>
          </p:cNvSpPr>
          <p:nvPr>
            <p:ph type="ftr" sz="quarter" idx="11"/>
          </p:nvPr>
        </p:nvSpPr>
        <p:spPr>
          <a:xfrm>
            <a:off x="4038600" y="636159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110930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8292FB-6584-D197-9782-D62EE45BED21}"/>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3/20/2026</a:t>
            </a:fld>
            <a:endParaRPr lang="en-US"/>
          </a:p>
        </p:txBody>
      </p:sp>
      <p:sp>
        <p:nvSpPr>
          <p:cNvPr id="8" name="Footer Placeholder 4">
            <a:extLst>
              <a:ext uri="{FF2B5EF4-FFF2-40B4-BE49-F238E27FC236}">
                <a16:creationId xmlns:a16="http://schemas.microsoft.com/office/drawing/2014/main" id="{ECF04CBB-966F-C440-61EC-C02783C33E9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90D7B1CF-5A5C-29AB-2626-F41210031FA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050010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19" r:id="rId10"/>
  </p:sldLayoutIdLst>
  <p:txStyles>
    <p:titleStyle>
      <a:lvl1pPr algn="l" defTabSz="914400" rtl="0" eaLnBrk="1" latinLnBrk="0" hangingPunct="1">
        <a:lnSpc>
          <a:spcPct val="90000"/>
        </a:lnSpc>
        <a:spcBef>
          <a:spcPct val="0"/>
        </a:spcBef>
        <a:buNone/>
        <a:defRPr sz="44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D41F5-B21C-EC43-9F7F-A96806D99667}" type="datetime1">
              <a:rPr lang="en-US" smtClean="0"/>
              <a:t>3/20/2026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139824015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32" r:id="rId3"/>
    <p:sldLayoutId id="2147483734" r:id="rId4"/>
    <p:sldLayoutId id="2147483735" r:id="rId5"/>
    <p:sldLayoutId id="2147483733" r:id="rId6"/>
    <p:sldLayoutId id="2147483709" r:id="rId7"/>
    <p:sldLayoutId id="2147483710" r:id="rId8"/>
    <p:sldLayoutId id="2147483711" r:id="rId9"/>
    <p:sldLayoutId id="2147483712" r:id="rId10"/>
    <p:sldLayoutId id="2147483713" r:id="rId11"/>
    <p:sldLayoutId id="2147483714" r:id="rId12"/>
    <p:sldLayoutId id="2147483738" r:id="rId13"/>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746F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3/20/2026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3058017559"/>
      </p:ext>
    </p:extLst>
  </p:cSld>
  <p:clrMap bg1="lt1" tx1="dk1" bg2="lt2" tx2="dk2" accent1="accent1" accent2="accent2" accent3="accent3" accent4="accent4" accent5="accent5" accent6="accent6" hlink="hlink" folHlink="folHlink"/>
  <p:sldLayoutIdLst>
    <p:sldLayoutId id="2147483737"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746F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3/20/2026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pic>
        <p:nvPicPr>
          <p:cNvPr id="3" name="Picture 2">
            <a:extLst>
              <a:ext uri="{FF2B5EF4-FFF2-40B4-BE49-F238E27FC236}">
                <a16:creationId xmlns:a16="http://schemas.microsoft.com/office/drawing/2014/main" id="{14B2AEB3-3640-1AE7-A077-AABC565D4AF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751688" y="267230"/>
            <a:ext cx="2187282" cy="1976097"/>
          </a:xfrm>
          <a:prstGeom prst="rect">
            <a:avLst/>
          </a:prstGeom>
        </p:spPr>
      </p:pic>
    </p:spTree>
    <p:extLst>
      <p:ext uri="{BB962C8B-B14F-4D97-AF65-F5344CB8AC3E}">
        <p14:creationId xmlns:p14="http://schemas.microsoft.com/office/powerpoint/2010/main" val="34333264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725" r:id="rId3"/>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hyperlink" Target="https://en.wikiquote.org/wiki/Facebook" TargetMode="External"/><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956E36-4813-C82E-4453-75A80900A49B}"/>
              </a:ext>
            </a:extLst>
          </p:cNvPr>
          <p:cNvSpPr/>
          <p:nvPr/>
        </p:nvSpPr>
        <p:spPr>
          <a:xfrm>
            <a:off x="0" y="0"/>
            <a:ext cx="12191999" cy="6901760"/>
          </a:xfrm>
          <a:prstGeom prst="rect">
            <a:avLst/>
          </a:pr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9503DA63-2710-70A9-5874-B477265ABB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3741"/>
          <a:stretch/>
        </p:blipFill>
        <p:spPr>
          <a:xfrm>
            <a:off x="7728112" y="0"/>
            <a:ext cx="4463887" cy="6924911"/>
          </a:xfrm>
          <a:prstGeom prst="rect">
            <a:avLst/>
          </a:prstGeom>
        </p:spPr>
      </p:pic>
      <p:pic>
        <p:nvPicPr>
          <p:cNvPr id="13" name="Picture 12">
            <a:extLst>
              <a:ext uri="{FF2B5EF4-FFF2-40B4-BE49-F238E27FC236}">
                <a16:creationId xmlns:a16="http://schemas.microsoft.com/office/drawing/2014/main" id="{AFCD88A7-24A6-84E6-E6BC-C16545A3E0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386"/>
          <a:stretch/>
        </p:blipFill>
        <p:spPr>
          <a:xfrm rot="10800000">
            <a:off x="6944810" y="5410707"/>
            <a:ext cx="5247189" cy="959827"/>
          </a:xfrm>
          <a:prstGeom prst="rect">
            <a:avLst/>
          </a:prstGeom>
        </p:spPr>
      </p:pic>
      <p:sp>
        <p:nvSpPr>
          <p:cNvPr id="3" name="Title 1">
            <a:extLst>
              <a:ext uri="{FF2B5EF4-FFF2-40B4-BE49-F238E27FC236}">
                <a16:creationId xmlns:a16="http://schemas.microsoft.com/office/drawing/2014/main" id="{4E2507A8-5ABB-AB79-E5CD-54CDEC7B6B83}"/>
              </a:ext>
            </a:extLst>
          </p:cNvPr>
          <p:cNvSpPr txBox="1">
            <a:spLocks/>
          </p:cNvSpPr>
          <p:nvPr/>
        </p:nvSpPr>
        <p:spPr>
          <a:xfrm>
            <a:off x="468838" y="3059390"/>
            <a:ext cx="8127564" cy="806129"/>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7020"/>
              </a:lnSpc>
            </a:pPr>
            <a:r>
              <a:rPr lang="en-US" sz="6600" b="1" dirty="0">
                <a:solidFill>
                  <a:schemeClr val="bg1"/>
                </a:solidFill>
                <a:latin typeface="Poppins"/>
                <a:cs typeface="Poppins"/>
              </a:rPr>
              <a:t>Rhode Island </a:t>
            </a:r>
          </a:p>
          <a:p>
            <a:pPr algn="l">
              <a:lnSpc>
                <a:spcPts val="7020"/>
              </a:lnSpc>
            </a:pPr>
            <a:r>
              <a:rPr lang="en-US" sz="6600" b="1" dirty="0">
                <a:solidFill>
                  <a:schemeClr val="bg1"/>
                </a:solidFill>
                <a:latin typeface="Poppins"/>
                <a:cs typeface="Poppins"/>
              </a:rPr>
              <a:t>Cancer Action Day</a:t>
            </a:r>
            <a:endParaRPr lang="en-US" sz="6600" b="1" dirty="0">
              <a:solidFill>
                <a:schemeClr val="bg1"/>
              </a:solidFill>
              <a:latin typeface="Poppins" pitchFamily="2" charset="77"/>
              <a:cs typeface="Poppins" pitchFamily="2" charset="77"/>
            </a:endParaRPr>
          </a:p>
        </p:txBody>
      </p:sp>
      <p:sp>
        <p:nvSpPr>
          <p:cNvPr id="9" name="Title 1">
            <a:extLst>
              <a:ext uri="{FF2B5EF4-FFF2-40B4-BE49-F238E27FC236}">
                <a16:creationId xmlns:a16="http://schemas.microsoft.com/office/drawing/2014/main" id="{5AADF166-58CE-91FE-47FE-9AF38D5B4E04}"/>
              </a:ext>
            </a:extLst>
          </p:cNvPr>
          <p:cNvSpPr txBox="1">
            <a:spLocks/>
          </p:cNvSpPr>
          <p:nvPr/>
        </p:nvSpPr>
        <p:spPr>
          <a:xfrm>
            <a:off x="7878618" y="5575260"/>
            <a:ext cx="3903325" cy="629206"/>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2800" b="1" dirty="0">
                <a:solidFill>
                  <a:schemeClr val="bg1"/>
                </a:solidFill>
                <a:latin typeface="Poppins" pitchFamily="2" charset="77"/>
                <a:cs typeface="Poppins" pitchFamily="2" charset="77"/>
              </a:rPr>
              <a:t>Pre-event Training</a:t>
            </a:r>
          </a:p>
        </p:txBody>
      </p:sp>
      <p:pic>
        <p:nvPicPr>
          <p:cNvPr id="2" name="Picture 1">
            <a:extLst>
              <a:ext uri="{FF2B5EF4-FFF2-40B4-BE49-F238E27FC236}">
                <a16:creationId xmlns:a16="http://schemas.microsoft.com/office/drawing/2014/main" id="{23F449B8-338F-19B5-77BA-698194A8BA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73437" y="2207625"/>
            <a:ext cx="2703807" cy="2442750"/>
          </a:xfrm>
          <a:prstGeom prst="rect">
            <a:avLst/>
          </a:prstGeom>
        </p:spPr>
      </p:pic>
    </p:spTree>
    <p:extLst>
      <p:ext uri="{BB962C8B-B14F-4D97-AF65-F5344CB8AC3E}">
        <p14:creationId xmlns:p14="http://schemas.microsoft.com/office/powerpoint/2010/main" val="791626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DA6AC-0922-D63E-8B7A-6226F1D0D63E}"/>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B78D4DD-4474-C5E6-B9B1-17EBF4690591}"/>
              </a:ext>
            </a:extLst>
          </p:cNvPr>
          <p:cNvSpPr>
            <a:spLocks noGrp="1"/>
          </p:cNvSpPr>
          <p:nvPr>
            <p:ph type="sldNum" sz="quarter" idx="4"/>
          </p:nvPr>
        </p:nvSpPr>
        <p:spPr/>
        <p:txBody>
          <a:bodyPr/>
          <a:lstStyle/>
          <a:p>
            <a:fld id="{9091AC62-753B-3240-A76B-ED140B7F97AA}" type="slidenum">
              <a:rPr lang="en-US" smtClean="0"/>
              <a:pPr/>
              <a:t>10</a:t>
            </a:fld>
            <a:endParaRPr lang="en-US"/>
          </a:p>
        </p:txBody>
      </p:sp>
      <p:sp>
        <p:nvSpPr>
          <p:cNvPr id="22" name="Title 21">
            <a:extLst>
              <a:ext uri="{FF2B5EF4-FFF2-40B4-BE49-F238E27FC236}">
                <a16:creationId xmlns:a16="http://schemas.microsoft.com/office/drawing/2014/main" id="{A4A1E69C-33F7-111C-17D1-09E68901E490}"/>
              </a:ext>
            </a:extLst>
          </p:cNvPr>
          <p:cNvSpPr>
            <a:spLocks noGrp="1"/>
          </p:cNvSpPr>
          <p:nvPr>
            <p:ph type="title"/>
          </p:nvPr>
        </p:nvSpPr>
        <p:spPr/>
        <p:txBody>
          <a:bodyPr/>
          <a:lstStyle/>
          <a:p>
            <a:r>
              <a:rPr lang="en-US" dirty="0">
                <a:latin typeface="Poppins"/>
                <a:cs typeface="Poppins"/>
              </a:rPr>
              <a:t>The Ask</a:t>
            </a:r>
          </a:p>
        </p:txBody>
      </p:sp>
      <p:sp>
        <p:nvSpPr>
          <p:cNvPr id="23" name="Text Placeholder 22">
            <a:extLst>
              <a:ext uri="{FF2B5EF4-FFF2-40B4-BE49-F238E27FC236}">
                <a16:creationId xmlns:a16="http://schemas.microsoft.com/office/drawing/2014/main" id="{B44DBE02-F927-7FE9-86EE-A725949260E4}"/>
              </a:ext>
            </a:extLst>
          </p:cNvPr>
          <p:cNvSpPr>
            <a:spLocks noGrp="1"/>
          </p:cNvSpPr>
          <p:nvPr>
            <p:ph type="body" sz="quarter" idx="10"/>
          </p:nvPr>
        </p:nvSpPr>
        <p:spPr>
          <a:xfrm>
            <a:off x="658812" y="3690436"/>
            <a:ext cx="9449541" cy="2313946"/>
          </a:xfrm>
        </p:spPr>
        <p:txBody>
          <a:bodyPr lIns="91440" tIns="45720" rIns="91440" bIns="45720" anchor="t"/>
          <a:lstStyle/>
          <a:p>
            <a:r>
              <a:rPr lang="en-US" sz="3600" b="1" dirty="0">
                <a:latin typeface="Poppins"/>
                <a:cs typeface="Poppins"/>
              </a:rPr>
              <a:t>Will you support S3023 and H8246 to eliminate out-of-pocket costs for follow-up lung cancer screenings? </a:t>
            </a:r>
          </a:p>
          <a:p>
            <a:endParaRPr lang="en-US" sz="2800" b="1" dirty="0"/>
          </a:p>
        </p:txBody>
      </p:sp>
      <p:sp>
        <p:nvSpPr>
          <p:cNvPr id="7" name="Date Placeholder 6">
            <a:extLst>
              <a:ext uri="{FF2B5EF4-FFF2-40B4-BE49-F238E27FC236}">
                <a16:creationId xmlns:a16="http://schemas.microsoft.com/office/drawing/2014/main" id="{CA1EA50C-4602-B173-2E98-AE061FD826CC}"/>
              </a:ext>
            </a:extLst>
          </p:cNvPr>
          <p:cNvSpPr>
            <a:spLocks noGrp="1"/>
          </p:cNvSpPr>
          <p:nvPr>
            <p:ph type="dt" sz="half" idx="4294967295"/>
          </p:nvPr>
        </p:nvSpPr>
        <p:spPr>
          <a:xfrm>
            <a:off x="0" y="6361113"/>
            <a:ext cx="2743200" cy="365125"/>
          </a:xfrm>
        </p:spPr>
        <p:txBody>
          <a:bodyPr/>
          <a:lstStyle/>
          <a:p>
            <a:fld id="{B07D23A7-7402-0843-A222-AAEABEA1D2C1}" type="datetime1">
              <a:rPr lang="en-US" smtClean="0"/>
              <a:t>3/20/2026</a:t>
            </a:fld>
            <a:endParaRPr lang="en-US"/>
          </a:p>
        </p:txBody>
      </p:sp>
    </p:spTree>
    <p:extLst>
      <p:ext uri="{BB962C8B-B14F-4D97-AF65-F5344CB8AC3E}">
        <p14:creationId xmlns:p14="http://schemas.microsoft.com/office/powerpoint/2010/main" val="129896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C69258-5C52-8514-1C4B-FC73C50639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05" b="26667"/>
          <a:stretch/>
        </p:blipFill>
        <p:spPr>
          <a:xfrm>
            <a:off x="0" y="1828800"/>
            <a:ext cx="11520758" cy="5029200"/>
          </a:xfrm>
          <a:prstGeom prst="rect">
            <a:avLst/>
          </a:prstGeom>
        </p:spPr>
      </p:pic>
      <p:sp>
        <p:nvSpPr>
          <p:cNvPr id="2" name="TextBox 1">
            <a:extLst>
              <a:ext uri="{FF2B5EF4-FFF2-40B4-BE49-F238E27FC236}">
                <a16:creationId xmlns:a16="http://schemas.microsoft.com/office/drawing/2014/main" id="{F8BAA172-A23B-4635-F8C9-DEB253A2E4D7}"/>
              </a:ext>
            </a:extLst>
          </p:cNvPr>
          <p:cNvSpPr txBox="1"/>
          <p:nvPr/>
        </p:nvSpPr>
        <p:spPr>
          <a:xfrm>
            <a:off x="671242" y="2557935"/>
            <a:ext cx="4048474" cy="461665"/>
          </a:xfrm>
          <a:prstGeom prst="rect">
            <a:avLst/>
          </a:prstGeom>
          <a:noFill/>
        </p:spPr>
        <p:txBody>
          <a:bodyPr wrap="square">
            <a:spAutoFit/>
          </a:bodyPr>
          <a:lstStyle/>
          <a:p>
            <a:r>
              <a:rPr lang="en-US" sz="2400" dirty="0">
                <a:solidFill>
                  <a:schemeClr val="bg1"/>
                </a:solidFill>
                <a:latin typeface="Poppins" pitchFamily="2" charset="77"/>
                <a:cs typeface="Poppins" pitchFamily="2" charset="77"/>
              </a:rPr>
              <a:t>Issue Overview</a:t>
            </a:r>
          </a:p>
        </p:txBody>
      </p:sp>
      <p:sp>
        <p:nvSpPr>
          <p:cNvPr id="3" name="Title 1">
            <a:extLst>
              <a:ext uri="{FF2B5EF4-FFF2-40B4-BE49-F238E27FC236}">
                <a16:creationId xmlns:a16="http://schemas.microsoft.com/office/drawing/2014/main" id="{8DE00B33-5082-AED8-0AFF-7CE6BE475861}"/>
              </a:ext>
            </a:extLst>
          </p:cNvPr>
          <p:cNvSpPr txBox="1">
            <a:spLocks/>
          </p:cNvSpPr>
          <p:nvPr/>
        </p:nvSpPr>
        <p:spPr>
          <a:xfrm>
            <a:off x="671242" y="3019235"/>
            <a:ext cx="9578936" cy="2636889"/>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8820"/>
              </a:lnSpc>
            </a:pPr>
            <a:r>
              <a:rPr lang="en-US" b="1" dirty="0">
                <a:solidFill>
                  <a:schemeClr val="bg1"/>
                </a:solidFill>
                <a:latin typeface="Poppins"/>
                <a:cs typeface="Poppins"/>
              </a:rPr>
              <a:t>Protecting Access to Patient Assistance</a:t>
            </a:r>
            <a:endParaRPr lang="en-US" b="1" dirty="0">
              <a:solidFill>
                <a:schemeClr val="bg1"/>
              </a:solidFill>
              <a:latin typeface="Poppins" pitchFamily="2" charset="77"/>
              <a:cs typeface="Poppins" pitchFamily="2" charset="77"/>
            </a:endParaRPr>
          </a:p>
        </p:txBody>
      </p:sp>
      <p:sp>
        <p:nvSpPr>
          <p:cNvPr id="4" name="Slide Number Placeholder 3">
            <a:extLst>
              <a:ext uri="{FF2B5EF4-FFF2-40B4-BE49-F238E27FC236}">
                <a16:creationId xmlns:a16="http://schemas.microsoft.com/office/drawing/2014/main" id="{CF0AA2FE-D5D4-70F0-1FD3-44D23CE6E5E1}"/>
              </a:ext>
            </a:extLst>
          </p:cNvPr>
          <p:cNvSpPr>
            <a:spLocks noGrp="1"/>
          </p:cNvSpPr>
          <p:nvPr>
            <p:ph type="sldNum" sz="quarter" idx="4"/>
          </p:nvPr>
        </p:nvSpPr>
        <p:spPr/>
        <p:txBody>
          <a:bodyPr/>
          <a:lstStyle/>
          <a:p>
            <a:fld id="{9091AC62-753B-3240-A76B-ED140B7F97AA}" type="slidenum">
              <a:rPr lang="en-US" smtClean="0"/>
              <a:pPr/>
              <a:t>11</a:t>
            </a:fld>
            <a:endParaRPr lang="en-US"/>
          </a:p>
        </p:txBody>
      </p:sp>
      <p:pic>
        <p:nvPicPr>
          <p:cNvPr id="5" name="Picture 4">
            <a:extLst>
              <a:ext uri="{FF2B5EF4-FFF2-40B4-BE49-F238E27FC236}">
                <a16:creationId xmlns:a16="http://schemas.microsoft.com/office/drawing/2014/main" id="{727409B6-DC86-349D-20B1-0977381F3B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576" y="64303"/>
            <a:ext cx="1825982" cy="1649681"/>
          </a:xfrm>
          <a:prstGeom prst="rect">
            <a:avLst/>
          </a:prstGeom>
        </p:spPr>
      </p:pic>
    </p:spTree>
    <p:extLst>
      <p:ext uri="{BB962C8B-B14F-4D97-AF65-F5344CB8AC3E}">
        <p14:creationId xmlns:p14="http://schemas.microsoft.com/office/powerpoint/2010/main" val="3403558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DDE756-4645-D862-427E-CC4A243566F8}"/>
              </a:ext>
            </a:extLst>
          </p:cNvPr>
          <p:cNvSpPr>
            <a:spLocks noGrp="1"/>
          </p:cNvSpPr>
          <p:nvPr>
            <p:ph type="body" sz="quarter" idx="16"/>
          </p:nvPr>
        </p:nvSpPr>
        <p:spPr>
          <a:xfrm>
            <a:off x="228598" y="454325"/>
            <a:ext cx="9229437" cy="649224"/>
          </a:xfrm>
        </p:spPr>
        <p:txBody>
          <a:bodyPr lIns="91440" tIns="45720" rIns="91440" bIns="45720" anchor="t"/>
          <a:lstStyle/>
          <a:p>
            <a:r>
              <a:rPr lang="en-US" dirty="0">
                <a:latin typeface="Poppins"/>
                <a:cs typeface="Poppins"/>
              </a:rPr>
              <a:t>Helping Rhode Islanders Afford the Medications They Need</a:t>
            </a:r>
          </a:p>
        </p:txBody>
      </p:sp>
      <p:sp>
        <p:nvSpPr>
          <p:cNvPr id="3" name="Text Placeholder 2">
            <a:extLst>
              <a:ext uri="{FF2B5EF4-FFF2-40B4-BE49-F238E27FC236}">
                <a16:creationId xmlns:a16="http://schemas.microsoft.com/office/drawing/2014/main" id="{B60AA3B6-53A3-68CD-F446-CBEB63A73035}"/>
              </a:ext>
            </a:extLst>
          </p:cNvPr>
          <p:cNvSpPr>
            <a:spLocks noGrp="1"/>
          </p:cNvSpPr>
          <p:nvPr>
            <p:ph type="body" sz="quarter" idx="17"/>
          </p:nvPr>
        </p:nvSpPr>
        <p:spPr>
          <a:xfrm>
            <a:off x="229282" y="2006047"/>
            <a:ext cx="11427090" cy="2907463"/>
          </a:xfrm>
        </p:spPr>
        <p:txBody>
          <a:bodyPr wrap="square" lIns="91440" tIns="45720" rIns="91440" bIns="45720" anchor="t">
            <a:spAutoFit/>
          </a:bodyPr>
          <a:lstStyle/>
          <a:p>
            <a:pPr marL="285750" indent="-285750">
              <a:buChar char="•"/>
            </a:pPr>
            <a:r>
              <a:rPr lang="en-US">
                <a:latin typeface="Source Sans Pro"/>
                <a:ea typeface="Source Sans Pro"/>
                <a:cs typeface="Poppins"/>
              </a:rPr>
              <a:t>Many </a:t>
            </a:r>
            <a:r>
              <a:rPr lang="en-US" dirty="0">
                <a:latin typeface="Source Sans Pro"/>
                <a:ea typeface="Source Sans Pro"/>
                <a:cs typeface="Poppins"/>
              </a:rPr>
              <a:t>of those living with cancer and other chronic conditions </a:t>
            </a:r>
            <a:r>
              <a:rPr lang="en-US">
                <a:latin typeface="Source Sans Pro"/>
                <a:ea typeface="Source Sans Pro"/>
                <a:cs typeface="Poppins"/>
              </a:rPr>
              <a:t>have difficulty affording the cost of their prescription drugs.</a:t>
            </a:r>
            <a:endParaRPr lang="en-US" b="1" i="1">
              <a:latin typeface="Source Sans Pro"/>
              <a:ea typeface="Source Sans Pro"/>
              <a:cs typeface="Poppins"/>
            </a:endParaRPr>
          </a:p>
          <a:p>
            <a:pPr marL="742950" lvl="1" indent="-285750">
              <a:buChar char="•"/>
            </a:pPr>
            <a:r>
              <a:rPr lang="en-US" sz="1600" b="1" i="1" dirty="0">
                <a:latin typeface="Source Sans Pro"/>
                <a:ea typeface="Source Sans Pro"/>
                <a:cs typeface="Poppins"/>
              </a:rPr>
              <a:t>This is especially true for newer drugs – including cancer drugs – that do not yet have a generic equivalent. </a:t>
            </a:r>
          </a:p>
          <a:p>
            <a:pPr marL="285750" indent="-285750">
              <a:buChar char="•"/>
            </a:pPr>
            <a:r>
              <a:rPr lang="en-US" b="0" dirty="0">
                <a:latin typeface="Source Sans Pro"/>
                <a:ea typeface="Source Sans Pro"/>
                <a:cs typeface="Poppins"/>
              </a:rPr>
              <a:t>To help ease the burden of high prescription costs, many of these individuals receive copay assistance offered through manufacturer and charitable patient assistance programs.</a:t>
            </a:r>
            <a:endParaRPr lang="en-US" b="0">
              <a:ea typeface="Source Sans Pro"/>
              <a:cs typeface="Poppins"/>
            </a:endParaRPr>
          </a:p>
          <a:p>
            <a:pPr marL="285750" indent="-285750">
              <a:buChar char="•"/>
            </a:pPr>
            <a:r>
              <a:rPr lang="en-US" dirty="0">
                <a:latin typeface="Source Sans Pro"/>
                <a:ea typeface="Source Sans Pro"/>
                <a:cs typeface="Poppins"/>
              </a:rPr>
              <a:t>Copay accumulator adjustment programs allow enrollees to use copay assistance, but the amount of the support does not count towards the enrollee’s out-of-pocket cost sharing requirements, like their deductible.</a:t>
            </a:r>
            <a:endParaRPr lang="en-US" b="1" dirty="0">
              <a:ea typeface="Source Sans Pro"/>
            </a:endParaRPr>
          </a:p>
          <a:p>
            <a:pPr marL="742950" lvl="1" indent="-285750">
              <a:buChar char="•"/>
            </a:pPr>
            <a:r>
              <a:rPr lang="en-US" sz="1600" b="1" i="1" dirty="0">
                <a:latin typeface="Source Sans Pro"/>
                <a:ea typeface="Source Sans Pro"/>
                <a:cs typeface="Poppins"/>
              </a:rPr>
              <a:t>This means that patients will see increased out-of-pocket costs and take longer to reach their required deductibles and out-of-pocket maximums.</a:t>
            </a:r>
            <a:endParaRPr lang="en-US" sz="1600" b="1">
              <a:ea typeface="Source Sans Pro"/>
            </a:endParaRPr>
          </a:p>
          <a:p>
            <a:pPr marL="285750" indent="-285750">
              <a:buChar char="•"/>
            </a:pPr>
            <a:r>
              <a:rPr lang="en-US" b="1" dirty="0">
                <a:latin typeface="Source Sans Pro"/>
                <a:ea typeface="Source Sans Pro"/>
                <a:cs typeface="Poppins"/>
              </a:rPr>
              <a:t>Insurers, by using these harmful tools, are putting patients and their families in an impossible situation – having to choose </a:t>
            </a:r>
            <a:r>
              <a:rPr lang="en-US" b="1">
                <a:latin typeface="Source Sans Pro"/>
                <a:ea typeface="Source Sans Pro"/>
                <a:cs typeface="Poppins"/>
              </a:rPr>
              <a:t>between their health and paying their bills.</a:t>
            </a:r>
            <a:endParaRPr lang="en-US">
              <a:ea typeface="Source Sans Pro" panose="020B0503030403020204" pitchFamily="34" charset="77"/>
            </a:endParaRPr>
          </a:p>
        </p:txBody>
      </p:sp>
      <p:sp>
        <p:nvSpPr>
          <p:cNvPr id="4" name="Text Placeholder 3">
            <a:extLst>
              <a:ext uri="{FF2B5EF4-FFF2-40B4-BE49-F238E27FC236}">
                <a16:creationId xmlns:a16="http://schemas.microsoft.com/office/drawing/2014/main" id="{46901A37-F9D5-63B5-299C-5F02FF1C93FA}"/>
              </a:ext>
            </a:extLst>
          </p:cNvPr>
          <p:cNvSpPr>
            <a:spLocks noGrp="1"/>
          </p:cNvSpPr>
          <p:nvPr>
            <p:ph type="body" sz="quarter" idx="29"/>
          </p:nvPr>
        </p:nvSpPr>
        <p:spPr>
          <a:xfrm>
            <a:off x="228597" y="1655596"/>
            <a:ext cx="11430000" cy="427809"/>
          </a:xfrm>
        </p:spPr>
        <p:txBody>
          <a:bodyPr wrap="square" lIns="91440" tIns="45720" rIns="91440" bIns="45720" anchor="t">
            <a:spAutoFit/>
          </a:bodyPr>
          <a:lstStyle/>
          <a:p>
            <a:r>
              <a:rPr lang="en-US" sz="2400" dirty="0">
                <a:latin typeface="Poppins"/>
                <a:cs typeface="Poppins"/>
              </a:rPr>
              <a:t>The Issue</a:t>
            </a:r>
            <a:endParaRPr lang="en-US" dirty="0"/>
          </a:p>
        </p:txBody>
      </p:sp>
      <p:sp>
        <p:nvSpPr>
          <p:cNvPr id="5" name="Text Placeholder 4">
            <a:extLst>
              <a:ext uri="{FF2B5EF4-FFF2-40B4-BE49-F238E27FC236}">
                <a16:creationId xmlns:a16="http://schemas.microsoft.com/office/drawing/2014/main" id="{EB3F5C0F-30E6-A30C-C807-78E251A4FEC7}"/>
              </a:ext>
            </a:extLst>
          </p:cNvPr>
          <p:cNvSpPr>
            <a:spLocks noGrp="1"/>
          </p:cNvSpPr>
          <p:nvPr>
            <p:ph type="body" sz="quarter" idx="31"/>
          </p:nvPr>
        </p:nvSpPr>
        <p:spPr>
          <a:xfrm>
            <a:off x="228597" y="5630362"/>
            <a:ext cx="11430000" cy="560153"/>
          </a:xfrm>
        </p:spPr>
        <p:txBody>
          <a:bodyPr lIns="91440" tIns="45720" rIns="91440" bIns="45720" anchor="t">
            <a:spAutoFit/>
          </a:bodyPr>
          <a:lstStyle/>
          <a:p>
            <a:pPr marL="285750" indent="-285750">
              <a:buChar char="•"/>
            </a:pPr>
            <a:r>
              <a:rPr lang="en-US" dirty="0">
                <a:latin typeface="Source Sans Pro"/>
                <a:ea typeface="Source Sans Pro"/>
                <a:cs typeface="Poppins"/>
              </a:rPr>
              <a:t>Pass legislation that would require insurers to count all money paid by an individual - or on their behalf - toward their deductible or out-of-pocket responsibilities.</a:t>
            </a:r>
            <a:endParaRPr lang="en-US" dirty="0">
              <a:ea typeface="Source Sans Pro"/>
            </a:endParaRPr>
          </a:p>
        </p:txBody>
      </p:sp>
      <p:sp>
        <p:nvSpPr>
          <p:cNvPr id="6" name="Text Placeholder 5">
            <a:extLst>
              <a:ext uri="{FF2B5EF4-FFF2-40B4-BE49-F238E27FC236}">
                <a16:creationId xmlns:a16="http://schemas.microsoft.com/office/drawing/2014/main" id="{CD94B555-514A-9B84-A249-C5A8DC58CD68}"/>
              </a:ext>
            </a:extLst>
          </p:cNvPr>
          <p:cNvSpPr>
            <a:spLocks noGrp="1"/>
          </p:cNvSpPr>
          <p:nvPr>
            <p:ph type="body" sz="quarter" idx="32"/>
          </p:nvPr>
        </p:nvSpPr>
        <p:spPr>
          <a:xfrm>
            <a:off x="228597" y="5101250"/>
            <a:ext cx="11430000" cy="427809"/>
          </a:xfrm>
        </p:spPr>
        <p:txBody>
          <a:bodyPr wrap="square" lIns="91440" tIns="45720" rIns="91440" bIns="45720" anchor="t">
            <a:spAutoFit/>
          </a:bodyPr>
          <a:lstStyle/>
          <a:p>
            <a:r>
              <a:rPr lang="en-US" sz="2400" dirty="0">
                <a:latin typeface="Poppins"/>
                <a:cs typeface="Poppins"/>
              </a:rPr>
              <a:t>What we can do</a:t>
            </a:r>
            <a:endParaRPr lang="en-US" dirty="0"/>
          </a:p>
        </p:txBody>
      </p:sp>
      <p:sp>
        <p:nvSpPr>
          <p:cNvPr id="7" name="Date Placeholder 6">
            <a:extLst>
              <a:ext uri="{FF2B5EF4-FFF2-40B4-BE49-F238E27FC236}">
                <a16:creationId xmlns:a16="http://schemas.microsoft.com/office/drawing/2014/main" id="{9E7BC097-B9BD-CA19-54F0-B3CEDAA37259}"/>
              </a:ext>
            </a:extLst>
          </p:cNvPr>
          <p:cNvSpPr>
            <a:spLocks noGrp="1"/>
          </p:cNvSpPr>
          <p:nvPr>
            <p:ph type="dt" sz="half" idx="2"/>
          </p:nvPr>
        </p:nvSpPr>
        <p:spPr/>
        <p:txBody>
          <a:bodyPr/>
          <a:lstStyle/>
          <a:p>
            <a:fld id="{B07D23A7-7402-0843-A222-AAEABEA1D2C1}" type="datetime1">
              <a:rPr lang="en-US" smtClean="0"/>
              <a:t>3/20/2026</a:t>
            </a:fld>
            <a:endParaRPr lang="en-US"/>
          </a:p>
        </p:txBody>
      </p:sp>
      <p:sp>
        <p:nvSpPr>
          <p:cNvPr id="9" name="Slide Number Placeholder 8">
            <a:extLst>
              <a:ext uri="{FF2B5EF4-FFF2-40B4-BE49-F238E27FC236}">
                <a16:creationId xmlns:a16="http://schemas.microsoft.com/office/drawing/2014/main" id="{EE86804E-3E7B-A9CD-91B3-BCE4CC2A2905}"/>
              </a:ext>
            </a:extLst>
          </p:cNvPr>
          <p:cNvSpPr>
            <a:spLocks noGrp="1"/>
          </p:cNvSpPr>
          <p:nvPr>
            <p:ph type="sldNum" sz="quarter" idx="4"/>
          </p:nvPr>
        </p:nvSpPr>
        <p:spPr/>
        <p:txBody>
          <a:bodyPr/>
          <a:lstStyle/>
          <a:p>
            <a:fld id="{9091AC62-753B-3240-A76B-ED140B7F97AA}" type="slidenum">
              <a:rPr lang="en-US" smtClean="0"/>
              <a:pPr/>
              <a:t>12</a:t>
            </a:fld>
            <a:endParaRPr lang="en-US"/>
          </a:p>
        </p:txBody>
      </p:sp>
    </p:spTree>
    <p:extLst>
      <p:ext uri="{BB962C8B-B14F-4D97-AF65-F5344CB8AC3E}">
        <p14:creationId xmlns:p14="http://schemas.microsoft.com/office/powerpoint/2010/main" val="299269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D9C6C14-3769-0F48-7BF9-74BA49A0D338}"/>
              </a:ext>
            </a:extLst>
          </p:cNvPr>
          <p:cNvSpPr>
            <a:spLocks noGrp="1"/>
          </p:cNvSpPr>
          <p:nvPr>
            <p:ph type="sldNum" sz="quarter" idx="4"/>
          </p:nvPr>
        </p:nvSpPr>
        <p:spPr/>
        <p:txBody>
          <a:bodyPr/>
          <a:lstStyle/>
          <a:p>
            <a:fld id="{9091AC62-753B-3240-A76B-ED140B7F97AA}" type="slidenum">
              <a:rPr lang="en-US" smtClean="0"/>
              <a:pPr/>
              <a:t>13</a:t>
            </a:fld>
            <a:endParaRPr lang="en-US"/>
          </a:p>
        </p:txBody>
      </p:sp>
      <p:sp>
        <p:nvSpPr>
          <p:cNvPr id="22" name="Title 21">
            <a:extLst>
              <a:ext uri="{FF2B5EF4-FFF2-40B4-BE49-F238E27FC236}">
                <a16:creationId xmlns:a16="http://schemas.microsoft.com/office/drawing/2014/main" id="{502FD335-47E4-B8E8-CC14-F407708AD79F}"/>
              </a:ext>
            </a:extLst>
          </p:cNvPr>
          <p:cNvSpPr>
            <a:spLocks noGrp="1"/>
          </p:cNvSpPr>
          <p:nvPr>
            <p:ph type="title"/>
          </p:nvPr>
        </p:nvSpPr>
        <p:spPr/>
        <p:txBody>
          <a:bodyPr/>
          <a:lstStyle/>
          <a:p>
            <a:r>
              <a:rPr lang="en-US" dirty="0">
                <a:latin typeface="Poppins"/>
                <a:cs typeface="Poppins"/>
              </a:rPr>
              <a:t>The Ask</a:t>
            </a:r>
          </a:p>
        </p:txBody>
      </p:sp>
      <p:sp>
        <p:nvSpPr>
          <p:cNvPr id="23" name="Text Placeholder 22">
            <a:extLst>
              <a:ext uri="{FF2B5EF4-FFF2-40B4-BE49-F238E27FC236}">
                <a16:creationId xmlns:a16="http://schemas.microsoft.com/office/drawing/2014/main" id="{9F74945F-AE88-03D4-0DE5-1369DFFC7F7B}"/>
              </a:ext>
            </a:extLst>
          </p:cNvPr>
          <p:cNvSpPr>
            <a:spLocks noGrp="1"/>
          </p:cNvSpPr>
          <p:nvPr>
            <p:ph type="body" sz="quarter" idx="10"/>
          </p:nvPr>
        </p:nvSpPr>
        <p:spPr>
          <a:xfrm>
            <a:off x="658812" y="3817383"/>
            <a:ext cx="10001365" cy="1637807"/>
          </a:xfrm>
        </p:spPr>
        <p:txBody>
          <a:bodyPr lIns="91440" tIns="45720" rIns="91440" bIns="45720" anchor="t"/>
          <a:lstStyle/>
          <a:p>
            <a:r>
              <a:rPr lang="en-US" sz="3200" b="1" dirty="0">
                <a:latin typeface="Poppins"/>
                <a:cs typeface="Poppins"/>
              </a:rPr>
              <a:t>Will you support S2253 and H7947 to protect access to critical patient assistance programs and help make medications more affordable? </a:t>
            </a:r>
          </a:p>
        </p:txBody>
      </p:sp>
      <p:sp>
        <p:nvSpPr>
          <p:cNvPr id="7" name="Date Placeholder 6">
            <a:extLst>
              <a:ext uri="{FF2B5EF4-FFF2-40B4-BE49-F238E27FC236}">
                <a16:creationId xmlns:a16="http://schemas.microsoft.com/office/drawing/2014/main" id="{B901541D-EA56-6BFA-F2A6-604F42642CE6}"/>
              </a:ext>
            </a:extLst>
          </p:cNvPr>
          <p:cNvSpPr>
            <a:spLocks noGrp="1"/>
          </p:cNvSpPr>
          <p:nvPr>
            <p:ph type="dt" sz="half" idx="4294967295"/>
          </p:nvPr>
        </p:nvSpPr>
        <p:spPr>
          <a:xfrm>
            <a:off x="0" y="6361113"/>
            <a:ext cx="2743200" cy="365125"/>
          </a:xfrm>
        </p:spPr>
        <p:txBody>
          <a:bodyPr/>
          <a:lstStyle/>
          <a:p>
            <a:fld id="{B07D23A7-7402-0843-A222-AAEABEA1D2C1}" type="datetime1">
              <a:rPr lang="en-US" smtClean="0"/>
              <a:t>3/20/2026</a:t>
            </a:fld>
            <a:endParaRPr lang="en-US"/>
          </a:p>
        </p:txBody>
      </p:sp>
    </p:spTree>
    <p:extLst>
      <p:ext uri="{BB962C8B-B14F-4D97-AF65-F5344CB8AC3E}">
        <p14:creationId xmlns:p14="http://schemas.microsoft.com/office/powerpoint/2010/main" val="3942089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CB336-E122-97E9-D576-7E712651DCF9}"/>
              </a:ext>
            </a:extLst>
          </p:cNvPr>
          <p:cNvSpPr>
            <a:spLocks noGrp="1"/>
          </p:cNvSpPr>
          <p:nvPr>
            <p:ph type="body" sz="quarter" idx="16"/>
          </p:nvPr>
        </p:nvSpPr>
        <p:spPr/>
        <p:txBody>
          <a:bodyPr/>
          <a:lstStyle/>
          <a:p>
            <a:r>
              <a:rPr lang="en-US" b="1" i="0" u="none" strike="noStrike" dirty="0">
                <a:solidFill>
                  <a:srgbClr val="2746F8"/>
                </a:solidFill>
                <a:effectLst/>
              </a:rPr>
              <a:t>Hook, Line and Sinker</a:t>
            </a:r>
            <a:endParaRPr lang="en-US" dirty="0"/>
          </a:p>
        </p:txBody>
      </p:sp>
      <p:sp>
        <p:nvSpPr>
          <p:cNvPr id="3" name="Text Placeholder 2">
            <a:extLst>
              <a:ext uri="{FF2B5EF4-FFF2-40B4-BE49-F238E27FC236}">
                <a16:creationId xmlns:a16="http://schemas.microsoft.com/office/drawing/2014/main" id="{FAE308B0-A3DE-3432-8CDE-8EAF88B19875}"/>
              </a:ext>
            </a:extLst>
          </p:cNvPr>
          <p:cNvSpPr>
            <a:spLocks noGrp="1"/>
          </p:cNvSpPr>
          <p:nvPr>
            <p:ph type="body" sz="quarter" idx="17"/>
          </p:nvPr>
        </p:nvSpPr>
        <p:spPr>
          <a:xfrm>
            <a:off x="292608" y="2007769"/>
            <a:ext cx="10268712" cy="495300"/>
          </a:xfrm>
        </p:spPr>
        <p:txBody>
          <a:bodyPr lIns="0" tIns="0" rIns="0" bIns="0" anchor="t"/>
          <a:lstStyle/>
          <a:p>
            <a:r>
              <a:rPr lang="en-US" sz="1600" b="0" i="0" u="none" strike="noStrike" dirty="0">
                <a:solidFill>
                  <a:srgbClr val="000000"/>
                </a:solidFill>
                <a:effectLst/>
                <a:latin typeface="Source Sans Pro"/>
                <a:ea typeface="Source Sans Pro"/>
                <a:cs typeface="Poppins"/>
              </a:rPr>
              <a:t>Tell them who you are. Remember, you are a voter, a survivor/caregiver/advocate and their constituent.</a:t>
            </a:r>
            <a:endParaRPr lang="en-US" sz="1600" dirty="0">
              <a:solidFill>
                <a:srgbClr val="000000"/>
              </a:solidFill>
              <a:effectLst/>
              <a:latin typeface="Source Sans Pro"/>
              <a:ea typeface="Source Sans Pro"/>
              <a:cs typeface="Poppins"/>
            </a:endParaRPr>
          </a:p>
          <a:p>
            <a:endParaRPr lang="en-US" sz="1600" dirty="0">
              <a:solidFill>
                <a:srgbClr val="000000"/>
              </a:solidFill>
              <a:effectLst/>
              <a:latin typeface="Source Sans Pro" panose="020B0503030403020204" pitchFamily="34" charset="0"/>
              <a:ea typeface="Source Sans Pro"/>
            </a:endParaRPr>
          </a:p>
        </p:txBody>
      </p:sp>
      <p:sp>
        <p:nvSpPr>
          <p:cNvPr id="4" name="Text Placeholder 3">
            <a:extLst>
              <a:ext uri="{FF2B5EF4-FFF2-40B4-BE49-F238E27FC236}">
                <a16:creationId xmlns:a16="http://schemas.microsoft.com/office/drawing/2014/main" id="{B9CADD7A-1D67-1821-6880-DD9B02B49497}"/>
              </a:ext>
            </a:extLst>
          </p:cNvPr>
          <p:cNvSpPr>
            <a:spLocks noGrp="1"/>
          </p:cNvSpPr>
          <p:nvPr>
            <p:ph type="body" sz="quarter" idx="29"/>
          </p:nvPr>
        </p:nvSpPr>
        <p:spPr>
          <a:xfrm>
            <a:off x="292609" y="1638440"/>
            <a:ext cx="10268712" cy="335476"/>
          </a:xfrm>
        </p:spPr>
        <p:txBody>
          <a:bodyPr/>
          <a:lstStyle/>
          <a:p>
            <a:r>
              <a:rPr lang="en-US" sz="2400" dirty="0"/>
              <a:t>Hook: Who You Are</a:t>
            </a:r>
          </a:p>
        </p:txBody>
      </p:sp>
      <p:sp>
        <p:nvSpPr>
          <p:cNvPr id="6" name="Text Placeholder 5">
            <a:extLst>
              <a:ext uri="{FF2B5EF4-FFF2-40B4-BE49-F238E27FC236}">
                <a16:creationId xmlns:a16="http://schemas.microsoft.com/office/drawing/2014/main" id="{06F28269-8AAC-E3F8-EF45-C42EA82E3239}"/>
              </a:ext>
            </a:extLst>
          </p:cNvPr>
          <p:cNvSpPr>
            <a:spLocks noGrp="1"/>
          </p:cNvSpPr>
          <p:nvPr>
            <p:ph type="body" sz="quarter" idx="31"/>
          </p:nvPr>
        </p:nvSpPr>
        <p:spPr>
          <a:xfrm>
            <a:off x="292608" y="3035856"/>
            <a:ext cx="10469880" cy="495300"/>
          </a:xfrm>
        </p:spPr>
        <p:txBody>
          <a:bodyPr lIns="0" tIns="0" rIns="0" bIns="0" anchor="t"/>
          <a:lstStyle/>
          <a:p>
            <a:r>
              <a:rPr lang="en-US" sz="1600" dirty="0">
                <a:latin typeface="Source Sans Pro"/>
                <a:ea typeface="Source Sans Pro"/>
                <a:cs typeface="Poppins"/>
              </a:rPr>
              <a:t>Be informative, be thorough and be concise. Provide your lawmaker with personal stories. They’ll appreciate real-life examples that put a human face on the issue. Discuss how the legislation will directly affect you, your friends, and your family. Personal stories truly make an impact and achieve results.</a:t>
            </a:r>
          </a:p>
        </p:txBody>
      </p:sp>
      <p:sp>
        <p:nvSpPr>
          <p:cNvPr id="7" name="Text Placeholder 6">
            <a:extLst>
              <a:ext uri="{FF2B5EF4-FFF2-40B4-BE49-F238E27FC236}">
                <a16:creationId xmlns:a16="http://schemas.microsoft.com/office/drawing/2014/main" id="{9A2A8FC6-2F99-0AE3-F45D-D4C38616B046}"/>
              </a:ext>
            </a:extLst>
          </p:cNvPr>
          <p:cNvSpPr>
            <a:spLocks noGrp="1"/>
          </p:cNvSpPr>
          <p:nvPr>
            <p:ph type="body" sz="quarter" idx="32"/>
          </p:nvPr>
        </p:nvSpPr>
        <p:spPr>
          <a:xfrm>
            <a:off x="292608" y="2604135"/>
            <a:ext cx="10268712" cy="335476"/>
          </a:xfrm>
        </p:spPr>
        <p:txBody>
          <a:bodyPr wrap="square" lIns="0" tIns="0" rIns="0" bIns="0" anchor="t">
            <a:spAutoFit/>
          </a:bodyPr>
          <a:lstStyle/>
          <a:p>
            <a:r>
              <a:rPr lang="en-US" sz="2400" dirty="0">
                <a:latin typeface="Poppins"/>
                <a:cs typeface="Poppins"/>
              </a:rPr>
              <a:t>Line: Share your stories and statistics</a:t>
            </a:r>
          </a:p>
        </p:txBody>
      </p:sp>
      <p:sp>
        <p:nvSpPr>
          <p:cNvPr id="12" name="Text Placeholder 11">
            <a:extLst>
              <a:ext uri="{FF2B5EF4-FFF2-40B4-BE49-F238E27FC236}">
                <a16:creationId xmlns:a16="http://schemas.microsoft.com/office/drawing/2014/main" id="{FA4CF680-A70A-D23B-0F66-6ECEE12C26E1}"/>
              </a:ext>
            </a:extLst>
          </p:cNvPr>
          <p:cNvSpPr>
            <a:spLocks noGrp="1"/>
          </p:cNvSpPr>
          <p:nvPr>
            <p:ph type="body" sz="quarter" idx="37"/>
          </p:nvPr>
        </p:nvSpPr>
        <p:spPr>
          <a:xfrm>
            <a:off x="226756" y="4524628"/>
            <a:ext cx="10268712" cy="495300"/>
          </a:xfrm>
        </p:spPr>
        <p:txBody>
          <a:bodyPr lIns="0" tIns="0" rIns="0" bIns="0" anchor="t"/>
          <a:lstStyle/>
          <a:p>
            <a:r>
              <a:rPr lang="en-US" sz="1600" dirty="0">
                <a:latin typeface="Source Sans Pro"/>
                <a:ea typeface="Source Sans Pro"/>
                <a:cs typeface="Poppins"/>
              </a:rPr>
              <a:t>Ask your legislator their position on the issue. Be polite, </a:t>
            </a:r>
            <a:r>
              <a:rPr lang="en-US" sz="1600">
                <a:latin typeface="Source Sans Pro"/>
                <a:ea typeface="Source Sans Pro"/>
                <a:cs typeface="Poppins"/>
              </a:rPr>
              <a:t>direct,</a:t>
            </a:r>
            <a:r>
              <a:rPr lang="en-US" sz="1600" dirty="0">
                <a:latin typeface="Source Sans Pro"/>
                <a:ea typeface="Source Sans Pro"/>
                <a:cs typeface="Poppins"/>
              </a:rPr>
              <a:t> and specific. Wait for their response.</a:t>
            </a:r>
            <a:r>
              <a:rPr lang="en-US" sz="1600" dirty="0">
                <a:latin typeface="Source Sans Pro Black"/>
                <a:ea typeface="Source Sans Pro"/>
                <a:cs typeface="Poppins"/>
              </a:rPr>
              <a:t> </a:t>
            </a:r>
            <a:endParaRPr lang="en-US" sz="1600" b="1" dirty="0">
              <a:latin typeface="Source Sans Pro Black"/>
              <a:ea typeface="Source Sans Pro Black"/>
            </a:endParaRPr>
          </a:p>
          <a:p>
            <a:pPr marL="285750" indent="-285750">
              <a:buChar char="•"/>
            </a:pPr>
            <a:r>
              <a:rPr lang="en-US" sz="1600" dirty="0">
                <a:latin typeface="Source Sans Pro"/>
                <a:ea typeface="Source Sans Pro"/>
                <a:cs typeface="Poppins"/>
              </a:rPr>
              <a:t>Will you support</a:t>
            </a:r>
            <a:r>
              <a:rPr lang="en-US" sz="1600" dirty="0">
                <a:latin typeface="Source Sans Pro Black"/>
                <a:ea typeface="Source Sans Pro Black"/>
                <a:cs typeface="Poppins"/>
              </a:rPr>
              <a:t> </a:t>
            </a:r>
            <a:r>
              <a:rPr lang="en-US" sz="1600" dirty="0">
                <a:latin typeface="Source Sans Pro"/>
                <a:ea typeface="Source Sans Pro"/>
                <a:cs typeface="Poppins"/>
              </a:rPr>
              <a:t>S2032 and H7276</a:t>
            </a:r>
            <a:r>
              <a:rPr lang="en-US" sz="1600" dirty="0">
                <a:latin typeface="Source Sans Pro"/>
                <a:ea typeface="Source Sans Pro Black"/>
                <a:cs typeface="Poppins"/>
              </a:rPr>
              <a:t> to eliminate cost-sharing for diagnostic and supplemental breast exams?</a:t>
            </a:r>
            <a:endParaRPr lang="en-US" sz="1600">
              <a:latin typeface="Source Sans Pro"/>
              <a:ea typeface="Source Sans Pro Black"/>
            </a:endParaRPr>
          </a:p>
          <a:p>
            <a:pPr marL="285750" indent="-285750">
              <a:buChar char="•"/>
            </a:pPr>
            <a:r>
              <a:rPr lang="en-US" sz="1600" dirty="0">
                <a:latin typeface="Source Sans Pro"/>
                <a:ea typeface="Source Sans Pro Black"/>
                <a:cs typeface="Poppins"/>
              </a:rPr>
              <a:t>Will you support S3023 and H8246 to eliminate out-of-pocket costs for lung cancer screenings? </a:t>
            </a:r>
            <a:endParaRPr lang="en-US" sz="1600">
              <a:ea typeface="Source Sans Pro Black"/>
            </a:endParaRPr>
          </a:p>
          <a:p>
            <a:pPr marL="285750" indent="-285750">
              <a:buFont typeface="Arial,Sans-Serif" panose="020B0604020202020204" pitchFamily="34" charset="0"/>
              <a:buChar char="•"/>
            </a:pPr>
            <a:r>
              <a:rPr lang="en-US" sz="1600" dirty="0">
                <a:latin typeface="Source Sans Pro"/>
                <a:ea typeface="Source Sans Pro"/>
                <a:cs typeface="Poppins"/>
              </a:rPr>
              <a:t>Will you support S2253 and H7947 to protect access to critical patient assistance programs and help make medications more affordable? </a:t>
            </a:r>
          </a:p>
          <a:p>
            <a:pPr marL="285750" indent="-285750">
              <a:buChar char="•"/>
            </a:pPr>
            <a:endParaRPr lang="en-US" sz="1600" b="1" dirty="0">
              <a:ea typeface="Source Sans Pro Black"/>
            </a:endParaRPr>
          </a:p>
          <a:p>
            <a:pPr marL="285750" indent="-285750">
              <a:buChar char="•"/>
            </a:pPr>
            <a:endParaRPr lang="en-US" sz="1600" dirty="0">
              <a:ea typeface="Source Sans Pro Black"/>
            </a:endParaRPr>
          </a:p>
          <a:p>
            <a:endParaRPr lang="en-US" sz="1600" dirty="0">
              <a:ea typeface="Source Sans Pro"/>
            </a:endParaRPr>
          </a:p>
          <a:p>
            <a:endParaRPr lang="en-US" sz="1200" dirty="0">
              <a:latin typeface="Poppins"/>
              <a:ea typeface="Source Sans Pro"/>
            </a:endParaRPr>
          </a:p>
          <a:p>
            <a:pPr marL="285750" indent="-285750">
              <a:buFont typeface="Arial" panose="020B0604020202020204" pitchFamily="34" charset="0"/>
              <a:buChar char="•"/>
            </a:pPr>
            <a:endParaRPr lang="en-US" sz="1600" dirty="0">
              <a:ea typeface="Source Sans Pro"/>
            </a:endParaRPr>
          </a:p>
        </p:txBody>
      </p:sp>
      <p:sp>
        <p:nvSpPr>
          <p:cNvPr id="13" name="Text Placeholder 12">
            <a:extLst>
              <a:ext uri="{FF2B5EF4-FFF2-40B4-BE49-F238E27FC236}">
                <a16:creationId xmlns:a16="http://schemas.microsoft.com/office/drawing/2014/main" id="{0883A171-5CE3-E399-2754-5125533F797F}"/>
              </a:ext>
            </a:extLst>
          </p:cNvPr>
          <p:cNvSpPr>
            <a:spLocks noGrp="1"/>
          </p:cNvSpPr>
          <p:nvPr>
            <p:ph type="body" sz="quarter" idx="38"/>
          </p:nvPr>
        </p:nvSpPr>
        <p:spPr>
          <a:xfrm>
            <a:off x="226756" y="4034701"/>
            <a:ext cx="10268712" cy="335476"/>
          </a:xfrm>
        </p:spPr>
        <p:txBody>
          <a:bodyPr/>
          <a:lstStyle/>
          <a:p>
            <a:r>
              <a:rPr lang="en-US" sz="2400" dirty="0"/>
              <a:t>Sinker: The Request</a:t>
            </a:r>
          </a:p>
        </p:txBody>
      </p:sp>
      <p:sp>
        <p:nvSpPr>
          <p:cNvPr id="15" name="Date Placeholder 14">
            <a:extLst>
              <a:ext uri="{FF2B5EF4-FFF2-40B4-BE49-F238E27FC236}">
                <a16:creationId xmlns:a16="http://schemas.microsoft.com/office/drawing/2014/main" id="{FA21D86C-6247-73F6-E5ED-C36D16956D32}"/>
              </a:ext>
            </a:extLst>
          </p:cNvPr>
          <p:cNvSpPr>
            <a:spLocks noGrp="1"/>
          </p:cNvSpPr>
          <p:nvPr>
            <p:ph type="dt" sz="half" idx="2"/>
          </p:nvPr>
        </p:nvSpPr>
        <p:spPr/>
        <p:txBody>
          <a:bodyPr/>
          <a:lstStyle/>
          <a:p>
            <a:fld id="{B07D23A7-7402-0843-A222-AAEABEA1D2C1}" type="datetime1">
              <a:rPr lang="en-US" smtClean="0"/>
              <a:t>3/20/2026</a:t>
            </a:fld>
            <a:endParaRPr lang="en-US"/>
          </a:p>
        </p:txBody>
      </p:sp>
      <p:sp>
        <p:nvSpPr>
          <p:cNvPr id="16" name="Footer Placeholder 15">
            <a:extLst>
              <a:ext uri="{FF2B5EF4-FFF2-40B4-BE49-F238E27FC236}">
                <a16:creationId xmlns:a16="http://schemas.microsoft.com/office/drawing/2014/main" id="{45FD232A-8E45-3E70-7F65-28906B3C2F35}"/>
              </a:ext>
            </a:extLst>
          </p:cNvPr>
          <p:cNvSpPr>
            <a:spLocks noGrp="1"/>
          </p:cNvSpPr>
          <p:nvPr>
            <p:ph type="ftr" sz="quarter" idx="3"/>
          </p:nvPr>
        </p:nvSpPr>
        <p:spPr/>
        <p:txBody>
          <a:bodyPr/>
          <a:lstStyle/>
          <a:p>
            <a:endParaRPr lang="en-US"/>
          </a:p>
        </p:txBody>
      </p:sp>
      <p:sp>
        <p:nvSpPr>
          <p:cNvPr id="17" name="Slide Number Placeholder 16">
            <a:extLst>
              <a:ext uri="{FF2B5EF4-FFF2-40B4-BE49-F238E27FC236}">
                <a16:creationId xmlns:a16="http://schemas.microsoft.com/office/drawing/2014/main" id="{AC1D251E-37B4-4C18-1A8C-C4DF7E5CEF80}"/>
              </a:ext>
            </a:extLst>
          </p:cNvPr>
          <p:cNvSpPr>
            <a:spLocks noGrp="1"/>
          </p:cNvSpPr>
          <p:nvPr>
            <p:ph type="sldNum" sz="quarter" idx="4"/>
          </p:nvPr>
        </p:nvSpPr>
        <p:spPr/>
        <p:txBody>
          <a:bodyPr/>
          <a:lstStyle/>
          <a:p>
            <a:fld id="{9091AC62-753B-3240-A76B-ED140B7F97AA}" type="slidenum">
              <a:rPr lang="en-US" smtClean="0"/>
              <a:pPr/>
              <a:t>14</a:t>
            </a:fld>
            <a:endParaRPr lang="en-US"/>
          </a:p>
        </p:txBody>
      </p:sp>
    </p:spTree>
    <p:extLst>
      <p:ext uri="{BB962C8B-B14F-4D97-AF65-F5344CB8AC3E}">
        <p14:creationId xmlns:p14="http://schemas.microsoft.com/office/powerpoint/2010/main" val="241721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2C970D-6385-187E-6385-CDF5419112E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white"/>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prstClr val="white"/>
              </a:solidFill>
              <a:effectLst/>
              <a:uLnTx/>
              <a:uFillTx/>
              <a:latin typeface="Poppins" pitchFamily="2" charset="77"/>
              <a:ea typeface="+mn-ea"/>
              <a:cs typeface="+mn-cs"/>
            </a:endParaRPr>
          </a:p>
        </p:txBody>
      </p:sp>
      <p:sp>
        <p:nvSpPr>
          <p:cNvPr id="3" name="Title 2">
            <a:extLst>
              <a:ext uri="{FF2B5EF4-FFF2-40B4-BE49-F238E27FC236}">
                <a16:creationId xmlns:a16="http://schemas.microsoft.com/office/drawing/2014/main" id="{87C12E07-A786-8DF9-59B7-99E6BAC69854}"/>
              </a:ext>
            </a:extLst>
          </p:cNvPr>
          <p:cNvSpPr>
            <a:spLocks noGrp="1"/>
          </p:cNvSpPr>
          <p:nvPr>
            <p:ph type="title"/>
          </p:nvPr>
        </p:nvSpPr>
        <p:spPr>
          <a:xfrm>
            <a:off x="658811" y="2139696"/>
            <a:ext cx="11042407" cy="1289304"/>
          </a:xfrm>
        </p:spPr>
        <p:txBody>
          <a:bodyPr/>
          <a:lstStyle/>
          <a:p>
            <a:r>
              <a:rPr lang="en-US" sz="5400" dirty="0"/>
              <a:t>Being a Successful Advocate</a:t>
            </a:r>
          </a:p>
        </p:txBody>
      </p:sp>
      <p:sp>
        <p:nvSpPr>
          <p:cNvPr id="4" name="Text Placeholder 3">
            <a:extLst>
              <a:ext uri="{FF2B5EF4-FFF2-40B4-BE49-F238E27FC236}">
                <a16:creationId xmlns:a16="http://schemas.microsoft.com/office/drawing/2014/main" id="{E9C4E99F-3E21-6534-33B1-DA3F248FB560}"/>
              </a:ext>
            </a:extLst>
          </p:cNvPr>
          <p:cNvSpPr>
            <a:spLocks noGrp="1"/>
          </p:cNvSpPr>
          <p:nvPr>
            <p:ph type="body" sz="quarter" idx="10"/>
          </p:nvPr>
        </p:nvSpPr>
        <p:spPr/>
        <p:txBody>
          <a:bodyPr lIns="91440" tIns="45720" rIns="91440" bIns="45720" anchor="t"/>
          <a:lstStyle/>
          <a:p>
            <a:pPr marL="285750" indent="-285750" eaLnBrk="1" hangingPunct="1">
              <a:buFont typeface="Arial" panose="020B0604020202020204" pitchFamily="34" charset="0"/>
              <a:buChar char="•"/>
              <a:defRPr/>
            </a:pPr>
            <a:r>
              <a:rPr lang="en-US" altLang="en-US" sz="2000" dirty="0"/>
              <a:t>Be yourself!</a:t>
            </a:r>
          </a:p>
          <a:p>
            <a:pPr marL="285750" indent="-285750" eaLnBrk="1" hangingPunct="1">
              <a:buFont typeface="Arial" panose="020B0604020202020204" pitchFamily="34" charset="0"/>
              <a:buChar char="•"/>
              <a:defRPr/>
            </a:pPr>
            <a:r>
              <a:rPr lang="en-US" altLang="en-US" sz="2000" dirty="0">
                <a:latin typeface="Poppins"/>
                <a:cs typeface="Poppins"/>
              </a:rPr>
              <a:t>Remember you’re there to educate the lawmaker/their staff on the issue.</a:t>
            </a:r>
            <a:endParaRPr lang="en-US" altLang="en-US" sz="2000" dirty="0"/>
          </a:p>
          <a:p>
            <a:pPr marL="285750" indent="-285750" eaLnBrk="1" hangingPunct="1">
              <a:buFont typeface="Arial" panose="020B0604020202020204" pitchFamily="34" charset="0"/>
              <a:buChar char="•"/>
              <a:defRPr/>
            </a:pPr>
            <a:r>
              <a:rPr lang="en-US" altLang="en-US" sz="2000" dirty="0">
                <a:latin typeface="Poppins"/>
                <a:cs typeface="Poppins"/>
              </a:rPr>
              <a:t>Don’t get distracted.</a:t>
            </a:r>
            <a:endParaRPr lang="en-US" altLang="en-US" sz="2000" dirty="0"/>
          </a:p>
          <a:p>
            <a:pPr marL="285750" indent="-285750" eaLnBrk="1" hangingPunct="1">
              <a:buFont typeface="Arial" panose="020B0604020202020204" pitchFamily="34" charset="0"/>
              <a:buChar char="•"/>
              <a:defRPr/>
            </a:pPr>
            <a:r>
              <a:rPr lang="en-US" altLang="en-US" sz="2000" dirty="0">
                <a:latin typeface="Poppins"/>
                <a:cs typeface="Poppins"/>
              </a:rPr>
              <a:t>Don’t</a:t>
            </a:r>
            <a:r>
              <a:rPr lang="en-US" altLang="en-US" sz="2000">
                <a:latin typeface="Poppins"/>
                <a:cs typeface="Poppins"/>
              </a:rPr>
              <a:t> argue over policy issues and stay nonpartisan.</a:t>
            </a:r>
            <a:endParaRPr lang="en-US" altLang="en-US" sz="2000"/>
          </a:p>
          <a:p>
            <a:pPr marL="285750" indent="-285750">
              <a:buFont typeface="Arial" panose="020B0604020202020204" pitchFamily="34" charset="0"/>
              <a:buChar char="•"/>
              <a:defRPr/>
            </a:pPr>
            <a:r>
              <a:rPr lang="en-US" altLang="en-US" sz="2000" dirty="0">
                <a:latin typeface="Poppins"/>
                <a:cs typeface="Poppins"/>
              </a:rPr>
              <a:t>Thank legislator with a th</a:t>
            </a:r>
            <a:r>
              <a:rPr lang="en-US" altLang="en-US" sz="2000">
                <a:latin typeface="Poppins"/>
                <a:cs typeface="Poppins"/>
              </a:rPr>
              <a:t>ank you card &amp; follow-up email/call. </a:t>
            </a:r>
          </a:p>
          <a:p>
            <a:pPr marL="285750" indent="-285750">
              <a:buFont typeface="Arial" panose="020B0604020202020204" pitchFamily="34" charset="0"/>
              <a:buChar char="•"/>
              <a:defRPr/>
            </a:pPr>
            <a:r>
              <a:rPr lang="en-US" altLang="en-US" sz="2000">
                <a:latin typeface="Poppins"/>
                <a:cs typeface="Poppins"/>
              </a:rPr>
              <a:t>Complete report back forms.</a:t>
            </a:r>
          </a:p>
          <a:p>
            <a:endParaRPr lang="en-US" dirty="0"/>
          </a:p>
        </p:txBody>
      </p:sp>
    </p:spTree>
    <p:extLst>
      <p:ext uri="{BB962C8B-B14F-4D97-AF65-F5344CB8AC3E}">
        <p14:creationId xmlns:p14="http://schemas.microsoft.com/office/powerpoint/2010/main" val="3020991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CB336-E122-97E9-D576-7E712651DCF9}"/>
              </a:ext>
            </a:extLst>
          </p:cNvPr>
          <p:cNvSpPr>
            <a:spLocks noGrp="1"/>
          </p:cNvSpPr>
          <p:nvPr>
            <p:ph type="body" sz="quarter" idx="16"/>
          </p:nvPr>
        </p:nvSpPr>
        <p:spPr/>
        <p:txBody>
          <a:bodyPr/>
          <a:lstStyle/>
          <a:p>
            <a:r>
              <a:rPr lang="en-US" b="1" i="0" u="none" strike="noStrike" dirty="0">
                <a:solidFill>
                  <a:srgbClr val="2746F8"/>
                </a:solidFill>
                <a:effectLst/>
              </a:rPr>
              <a:t>After your meetings</a:t>
            </a:r>
            <a:endParaRPr lang="en-US" dirty="0"/>
          </a:p>
        </p:txBody>
      </p:sp>
      <p:sp>
        <p:nvSpPr>
          <p:cNvPr id="3" name="Text Placeholder 2">
            <a:extLst>
              <a:ext uri="{FF2B5EF4-FFF2-40B4-BE49-F238E27FC236}">
                <a16:creationId xmlns:a16="http://schemas.microsoft.com/office/drawing/2014/main" id="{FAE308B0-A3DE-3432-8CDE-8EAF88B19875}"/>
              </a:ext>
            </a:extLst>
          </p:cNvPr>
          <p:cNvSpPr>
            <a:spLocks noGrp="1"/>
          </p:cNvSpPr>
          <p:nvPr>
            <p:ph type="body" sz="quarter" idx="17"/>
          </p:nvPr>
        </p:nvSpPr>
        <p:spPr>
          <a:xfrm>
            <a:off x="320038" y="2130009"/>
            <a:ext cx="11027666" cy="495300"/>
          </a:xfrm>
        </p:spPr>
        <p:txBody>
          <a:bodyPr lIns="0" tIns="0" rIns="0" bIns="0" anchor="t"/>
          <a:lstStyle/>
          <a:p>
            <a:r>
              <a:rPr lang="en-US" sz="1600" b="0" i="0" u="none" strike="noStrike" dirty="0">
                <a:solidFill>
                  <a:srgbClr val="000000"/>
                </a:solidFill>
                <a:effectLst/>
                <a:latin typeface="Source Sans Pro"/>
                <a:ea typeface="Source Sans Pro"/>
                <a:cs typeface="Poppins"/>
              </a:rPr>
              <a:t>Take a few minutes to write your lawmakers after your meeting. Cards are included in your packets and additional cards and pens </a:t>
            </a:r>
            <a:r>
              <a:rPr lang="en-US" sz="1600" dirty="0">
                <a:solidFill>
                  <a:srgbClr val="000000"/>
                </a:solidFill>
                <a:latin typeface="Source Sans Pro"/>
                <a:ea typeface="Source Sans Pro"/>
                <a:cs typeface="Poppins"/>
              </a:rPr>
              <a:t>will be </a:t>
            </a:r>
            <a:r>
              <a:rPr lang="en-US" sz="1600" b="0" i="0" u="none" strike="noStrike" dirty="0">
                <a:solidFill>
                  <a:srgbClr val="000000"/>
                </a:solidFill>
                <a:effectLst/>
                <a:latin typeface="Source Sans Pro"/>
                <a:ea typeface="Source Sans Pro"/>
                <a:cs typeface="Poppins"/>
              </a:rPr>
              <a:t>available </a:t>
            </a:r>
            <a:r>
              <a:rPr lang="en-US" sz="1600" dirty="0">
                <a:solidFill>
                  <a:srgbClr val="000000"/>
                </a:solidFill>
                <a:latin typeface="Source Sans Pro"/>
                <a:ea typeface="Source Sans Pro"/>
                <a:cs typeface="Poppins"/>
              </a:rPr>
              <a:t>in the library</a:t>
            </a:r>
            <a:r>
              <a:rPr lang="en-US" sz="1600" b="0" i="0" u="none" strike="noStrike" dirty="0">
                <a:solidFill>
                  <a:srgbClr val="000000"/>
                </a:solidFill>
                <a:effectLst/>
                <a:latin typeface="Source Sans Pro"/>
                <a:ea typeface="Source Sans Pro"/>
                <a:cs typeface="Poppins"/>
              </a:rPr>
              <a:t>. </a:t>
            </a:r>
            <a:endParaRPr lang="en-US" sz="1600" dirty="0">
              <a:solidFill>
                <a:srgbClr val="000000"/>
              </a:solidFill>
              <a:effectLst/>
              <a:latin typeface="Source Sans Pro"/>
              <a:ea typeface="Source Sans Pro"/>
              <a:cs typeface="Poppins"/>
            </a:endParaRPr>
          </a:p>
        </p:txBody>
      </p:sp>
      <p:sp>
        <p:nvSpPr>
          <p:cNvPr id="4" name="Text Placeholder 3">
            <a:extLst>
              <a:ext uri="{FF2B5EF4-FFF2-40B4-BE49-F238E27FC236}">
                <a16:creationId xmlns:a16="http://schemas.microsoft.com/office/drawing/2014/main" id="{B9CADD7A-1D67-1821-6880-DD9B02B49497}"/>
              </a:ext>
            </a:extLst>
          </p:cNvPr>
          <p:cNvSpPr>
            <a:spLocks noGrp="1"/>
          </p:cNvSpPr>
          <p:nvPr>
            <p:ph type="body" sz="quarter" idx="29"/>
          </p:nvPr>
        </p:nvSpPr>
        <p:spPr>
          <a:xfrm>
            <a:off x="320039" y="1731600"/>
            <a:ext cx="9323647" cy="335476"/>
          </a:xfrm>
        </p:spPr>
        <p:txBody>
          <a:bodyPr wrap="square" lIns="0" tIns="0" rIns="0" bIns="0" anchor="t">
            <a:spAutoFit/>
          </a:bodyPr>
          <a:lstStyle/>
          <a:p>
            <a:r>
              <a:rPr lang="en-US" sz="2400" dirty="0">
                <a:latin typeface="Poppins"/>
                <a:cs typeface="Poppins"/>
              </a:rPr>
              <a:t>Thank You Cards</a:t>
            </a:r>
          </a:p>
        </p:txBody>
      </p:sp>
      <p:sp>
        <p:nvSpPr>
          <p:cNvPr id="6" name="Text Placeholder 5">
            <a:extLst>
              <a:ext uri="{FF2B5EF4-FFF2-40B4-BE49-F238E27FC236}">
                <a16:creationId xmlns:a16="http://schemas.microsoft.com/office/drawing/2014/main" id="{06F28269-8AAC-E3F8-EF45-C42EA82E3239}"/>
              </a:ext>
            </a:extLst>
          </p:cNvPr>
          <p:cNvSpPr>
            <a:spLocks noGrp="1"/>
          </p:cNvSpPr>
          <p:nvPr>
            <p:ph type="body" sz="quarter" idx="31"/>
          </p:nvPr>
        </p:nvSpPr>
        <p:spPr>
          <a:xfrm>
            <a:off x="320038" y="3441709"/>
            <a:ext cx="10049258" cy="342469"/>
          </a:xfrm>
        </p:spPr>
        <p:txBody>
          <a:bodyPr lIns="0" tIns="0" rIns="0" bIns="0" anchor="t"/>
          <a:lstStyle/>
          <a:p>
            <a:r>
              <a:rPr lang="en-US" sz="1600" b="0" i="0" u="none" strike="noStrike" dirty="0">
                <a:solidFill>
                  <a:srgbClr val="000000"/>
                </a:solidFill>
                <a:effectLst/>
                <a:latin typeface="Source Sans Pro"/>
                <a:ea typeface="Source Sans Pro"/>
                <a:cs typeface="Poppins"/>
              </a:rPr>
              <a:t>Make sure to let us know how your conversations with lawmakers went by completing the online report back form</a:t>
            </a:r>
            <a:r>
              <a:rPr lang="en-US" sz="1600" dirty="0">
                <a:solidFill>
                  <a:srgbClr val="000000"/>
                </a:solidFill>
                <a:latin typeface="Source Sans Pro"/>
                <a:ea typeface="Source Sans Pro"/>
                <a:cs typeface="Poppins"/>
              </a:rPr>
              <a:t>.</a:t>
            </a:r>
            <a:endParaRPr lang="en-US" sz="1600" dirty="0">
              <a:latin typeface="Source Sans Pro" panose="020B0503030403020204" pitchFamily="34" charset="0"/>
            </a:endParaRPr>
          </a:p>
        </p:txBody>
      </p:sp>
      <p:sp>
        <p:nvSpPr>
          <p:cNvPr id="7" name="Text Placeholder 6">
            <a:extLst>
              <a:ext uri="{FF2B5EF4-FFF2-40B4-BE49-F238E27FC236}">
                <a16:creationId xmlns:a16="http://schemas.microsoft.com/office/drawing/2014/main" id="{9A2A8FC6-2F99-0AE3-F45D-D4C38616B046}"/>
              </a:ext>
            </a:extLst>
          </p:cNvPr>
          <p:cNvSpPr>
            <a:spLocks noGrp="1"/>
          </p:cNvSpPr>
          <p:nvPr>
            <p:ph type="body" sz="quarter" idx="32"/>
          </p:nvPr>
        </p:nvSpPr>
        <p:spPr>
          <a:xfrm>
            <a:off x="320038" y="3047887"/>
            <a:ext cx="9323647" cy="335476"/>
          </a:xfrm>
        </p:spPr>
        <p:txBody>
          <a:bodyPr/>
          <a:lstStyle/>
          <a:p>
            <a:r>
              <a:rPr lang="en-US" sz="2400" dirty="0"/>
              <a:t>Report Backs</a:t>
            </a:r>
          </a:p>
        </p:txBody>
      </p:sp>
      <p:sp>
        <p:nvSpPr>
          <p:cNvPr id="12" name="Text Placeholder 11">
            <a:extLst>
              <a:ext uri="{FF2B5EF4-FFF2-40B4-BE49-F238E27FC236}">
                <a16:creationId xmlns:a16="http://schemas.microsoft.com/office/drawing/2014/main" id="{FA4CF680-A70A-D23B-0F66-6ECEE12C26E1}"/>
              </a:ext>
            </a:extLst>
          </p:cNvPr>
          <p:cNvSpPr>
            <a:spLocks noGrp="1"/>
          </p:cNvSpPr>
          <p:nvPr>
            <p:ph type="body" sz="quarter" idx="37"/>
          </p:nvPr>
        </p:nvSpPr>
        <p:spPr>
          <a:xfrm>
            <a:off x="320038" y="4473851"/>
            <a:ext cx="9323647" cy="1395008"/>
          </a:xfrm>
        </p:spPr>
        <p:txBody>
          <a:bodyPr lIns="0" tIns="0" rIns="0" bIns="0" anchor="t"/>
          <a:lstStyle/>
          <a:p>
            <a:pPr>
              <a:buFont typeface="Arial" panose="020B0604020202020204" pitchFamily="34" charset="0"/>
              <a:buChar char="•"/>
            </a:pPr>
            <a:r>
              <a:rPr lang="en-US" sz="1600" b="0" i="0" u="none" strike="noStrike" dirty="0">
                <a:solidFill>
                  <a:srgbClr val="000000"/>
                </a:solidFill>
                <a:effectLst/>
                <a:latin typeface="Source Sans Pro"/>
                <a:ea typeface="Source Sans Pro"/>
                <a:cs typeface="Poppins"/>
              </a:rPr>
              <a:t>Become an ACS CAN member</a:t>
            </a:r>
            <a:r>
              <a:rPr lang="en-US" sz="1600" dirty="0">
                <a:solidFill>
                  <a:srgbClr val="000000"/>
                </a:solidFill>
                <a:latin typeface="Source Sans Pro"/>
                <a:ea typeface="Source Sans Pro"/>
                <a:cs typeface="Poppins"/>
              </a:rPr>
              <a:t>.</a:t>
            </a:r>
            <a:endParaRPr lang="en-US" sz="1600" dirty="0">
              <a:latin typeface="Source Sans Pro" panose="020B0503030403020204" pitchFamily="34" charset="0"/>
            </a:endParaRPr>
          </a:p>
          <a:p>
            <a:pPr>
              <a:buFont typeface="Arial" panose="020B0604020202020204" pitchFamily="34" charset="0"/>
              <a:buChar char="•"/>
            </a:pPr>
            <a:r>
              <a:rPr lang="en-US" sz="1600" b="0" i="0" u="none" strike="noStrike" dirty="0">
                <a:solidFill>
                  <a:srgbClr val="000000"/>
                </a:solidFill>
                <a:effectLst/>
                <a:latin typeface="Source Sans Pro"/>
                <a:ea typeface="Source Sans Pro"/>
                <a:cs typeface="Poppins"/>
              </a:rPr>
              <a:t>Join the team by becoming a legislative ambassador</a:t>
            </a:r>
            <a:r>
              <a:rPr lang="en-US" sz="1600" dirty="0">
                <a:solidFill>
                  <a:srgbClr val="000000"/>
                </a:solidFill>
                <a:latin typeface="Source Sans Pro"/>
                <a:ea typeface="Source Sans Pro"/>
                <a:cs typeface="Poppins"/>
              </a:rPr>
              <a:t>.</a:t>
            </a:r>
            <a:endParaRPr lang="en-US" sz="1600" dirty="0">
              <a:latin typeface="Source Sans Pro" panose="020B0503030403020204" pitchFamily="34" charset="0"/>
            </a:endParaRPr>
          </a:p>
          <a:p>
            <a:pPr>
              <a:buFont typeface="Arial" panose="020B0604020202020204" pitchFamily="34" charset="0"/>
              <a:buChar char="•"/>
            </a:pPr>
            <a:r>
              <a:rPr lang="en-US" sz="1600" b="0" i="0" u="none" strike="noStrike" dirty="0">
                <a:solidFill>
                  <a:srgbClr val="000000"/>
                </a:solidFill>
                <a:effectLst/>
                <a:latin typeface="Source Sans Pro"/>
                <a:ea typeface="Source Sans Pro"/>
                <a:cs typeface="Poppins"/>
              </a:rPr>
              <a:t>Join our virtual monthly meetings the 3rd Wednesday of the month</a:t>
            </a:r>
            <a:r>
              <a:rPr lang="en-US" sz="1600" dirty="0">
                <a:solidFill>
                  <a:srgbClr val="000000"/>
                </a:solidFill>
                <a:latin typeface="Source Sans Pro"/>
                <a:ea typeface="Source Sans Pro"/>
                <a:cs typeface="Poppins"/>
              </a:rPr>
              <a:t>.</a:t>
            </a:r>
            <a:endParaRPr lang="en-US" sz="1600" dirty="0">
              <a:latin typeface="Source Sans Pro" panose="020B0503030403020204" pitchFamily="34" charset="0"/>
            </a:endParaRPr>
          </a:p>
          <a:p>
            <a:pPr>
              <a:buFont typeface="Arial" panose="020B0604020202020204" pitchFamily="34" charset="0"/>
              <a:buChar char="•"/>
            </a:pPr>
            <a:r>
              <a:rPr lang="en-US" sz="1600" b="0" i="0" u="none" strike="noStrike" dirty="0">
                <a:solidFill>
                  <a:srgbClr val="000000"/>
                </a:solidFill>
                <a:effectLst/>
                <a:latin typeface="Source Sans Pro"/>
                <a:ea typeface="Source Sans Pro"/>
                <a:cs typeface="Poppins"/>
              </a:rPr>
              <a:t>Get involved </a:t>
            </a:r>
            <a:r>
              <a:rPr lang="en-US" sz="1600" dirty="0">
                <a:solidFill>
                  <a:srgbClr val="000000"/>
                </a:solidFill>
                <a:latin typeface="Source Sans Pro"/>
                <a:ea typeface="Source Sans Pro"/>
                <a:cs typeface="Poppins"/>
              </a:rPr>
              <a:t>with Lights</a:t>
            </a:r>
            <a:r>
              <a:rPr lang="en-US" sz="1600" b="0" i="0" u="none" strike="noStrike" dirty="0">
                <a:solidFill>
                  <a:srgbClr val="000000"/>
                </a:solidFill>
                <a:effectLst/>
                <a:latin typeface="Source Sans Pro"/>
                <a:ea typeface="Source Sans Pro"/>
                <a:cs typeface="Poppins"/>
              </a:rPr>
              <a:t> of Hope, an annual event we hold in honor of all those impacted by cancer.</a:t>
            </a:r>
            <a:endParaRPr lang="en-US" sz="1600" dirty="0">
              <a:latin typeface="Source Sans Pro"/>
              <a:ea typeface="Source Sans Pro"/>
              <a:cs typeface="Poppins"/>
            </a:endParaRPr>
          </a:p>
          <a:p>
            <a:endParaRPr lang="en-US" dirty="0"/>
          </a:p>
        </p:txBody>
      </p:sp>
      <p:sp>
        <p:nvSpPr>
          <p:cNvPr id="13" name="Text Placeholder 12">
            <a:extLst>
              <a:ext uri="{FF2B5EF4-FFF2-40B4-BE49-F238E27FC236}">
                <a16:creationId xmlns:a16="http://schemas.microsoft.com/office/drawing/2014/main" id="{0883A171-5CE3-E399-2754-5125533F797F}"/>
              </a:ext>
            </a:extLst>
          </p:cNvPr>
          <p:cNvSpPr>
            <a:spLocks noGrp="1"/>
          </p:cNvSpPr>
          <p:nvPr>
            <p:ph type="body" sz="quarter" idx="38"/>
          </p:nvPr>
        </p:nvSpPr>
        <p:spPr>
          <a:xfrm>
            <a:off x="320037" y="4100526"/>
            <a:ext cx="10725732" cy="335476"/>
          </a:xfrm>
        </p:spPr>
        <p:txBody>
          <a:bodyPr/>
          <a:lstStyle/>
          <a:p>
            <a:r>
              <a:rPr lang="en-US" sz="2400" dirty="0"/>
              <a:t>We want you to stay involved with our Rhode Island team!</a:t>
            </a:r>
          </a:p>
        </p:txBody>
      </p:sp>
      <p:sp>
        <p:nvSpPr>
          <p:cNvPr id="15" name="Date Placeholder 14">
            <a:extLst>
              <a:ext uri="{FF2B5EF4-FFF2-40B4-BE49-F238E27FC236}">
                <a16:creationId xmlns:a16="http://schemas.microsoft.com/office/drawing/2014/main" id="{FA21D86C-6247-73F6-E5ED-C36D16956D32}"/>
              </a:ext>
            </a:extLst>
          </p:cNvPr>
          <p:cNvSpPr>
            <a:spLocks noGrp="1"/>
          </p:cNvSpPr>
          <p:nvPr>
            <p:ph type="dt" sz="half" idx="2"/>
          </p:nvPr>
        </p:nvSpPr>
        <p:spPr/>
        <p:txBody>
          <a:bodyPr/>
          <a:lstStyle/>
          <a:p>
            <a:fld id="{B07D23A7-7402-0843-A222-AAEABEA1D2C1}" type="datetime1">
              <a:rPr lang="en-US" smtClean="0"/>
              <a:t>3/20/2026</a:t>
            </a:fld>
            <a:endParaRPr lang="en-US"/>
          </a:p>
        </p:txBody>
      </p:sp>
      <p:sp>
        <p:nvSpPr>
          <p:cNvPr id="17" name="Slide Number Placeholder 16">
            <a:extLst>
              <a:ext uri="{FF2B5EF4-FFF2-40B4-BE49-F238E27FC236}">
                <a16:creationId xmlns:a16="http://schemas.microsoft.com/office/drawing/2014/main" id="{AC1D251E-37B4-4C18-1A8C-C4DF7E5CEF80}"/>
              </a:ext>
            </a:extLst>
          </p:cNvPr>
          <p:cNvSpPr>
            <a:spLocks noGrp="1"/>
          </p:cNvSpPr>
          <p:nvPr>
            <p:ph type="sldNum" sz="quarter" idx="4"/>
          </p:nvPr>
        </p:nvSpPr>
        <p:spPr/>
        <p:txBody>
          <a:bodyPr/>
          <a:lstStyle/>
          <a:p>
            <a:fld id="{9091AC62-753B-3240-A76B-ED140B7F97AA}" type="slidenum">
              <a:rPr lang="en-US" smtClean="0"/>
              <a:pPr/>
              <a:t>16</a:t>
            </a:fld>
            <a:endParaRPr lang="en-US"/>
          </a:p>
        </p:txBody>
      </p:sp>
    </p:spTree>
    <p:extLst>
      <p:ext uri="{BB962C8B-B14F-4D97-AF65-F5344CB8AC3E}">
        <p14:creationId xmlns:p14="http://schemas.microsoft.com/office/powerpoint/2010/main" val="1052445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B0E58F-7115-35B1-965F-ACF57E2603BC}"/>
              </a:ext>
            </a:extLst>
          </p:cNvPr>
          <p:cNvSpPr>
            <a:spLocks noGrp="1"/>
          </p:cNvSpPr>
          <p:nvPr>
            <p:ph type="body" sz="quarter" idx="16"/>
          </p:nvPr>
        </p:nvSpPr>
        <p:spPr/>
        <p:txBody>
          <a:bodyPr/>
          <a:lstStyle/>
          <a:p>
            <a:r>
              <a:rPr lang="en-US" dirty="0"/>
              <a:t>Logistics</a:t>
            </a:r>
          </a:p>
        </p:txBody>
      </p:sp>
      <p:sp>
        <p:nvSpPr>
          <p:cNvPr id="18" name="Text Placeholder 17">
            <a:extLst>
              <a:ext uri="{FF2B5EF4-FFF2-40B4-BE49-F238E27FC236}">
                <a16:creationId xmlns:a16="http://schemas.microsoft.com/office/drawing/2014/main" id="{C467D7D3-284F-6022-DF67-7E5B50E0CE5B}"/>
              </a:ext>
            </a:extLst>
          </p:cNvPr>
          <p:cNvSpPr>
            <a:spLocks noGrp="1"/>
          </p:cNvSpPr>
          <p:nvPr>
            <p:ph type="body" sz="quarter" idx="17"/>
          </p:nvPr>
        </p:nvSpPr>
        <p:spPr>
          <a:xfrm>
            <a:off x="228597" y="2263169"/>
            <a:ext cx="11430000" cy="560153"/>
          </a:xfrm>
        </p:spPr>
        <p:txBody>
          <a:bodyPr/>
          <a:lstStyle/>
          <a:p>
            <a:r>
              <a:rPr lang="en-US" dirty="0"/>
              <a:t>There is street parking available. Parking is also available in the Providence Place Mall garage. Handicapped parking is available in the small parking lot on the east side of the building.</a:t>
            </a:r>
          </a:p>
        </p:txBody>
      </p:sp>
      <p:sp>
        <p:nvSpPr>
          <p:cNvPr id="19" name="Text Placeholder 18">
            <a:extLst>
              <a:ext uri="{FF2B5EF4-FFF2-40B4-BE49-F238E27FC236}">
                <a16:creationId xmlns:a16="http://schemas.microsoft.com/office/drawing/2014/main" id="{BFF9F5ED-8E40-015D-5EE2-71D81276F520}"/>
              </a:ext>
            </a:extLst>
          </p:cNvPr>
          <p:cNvSpPr>
            <a:spLocks noGrp="1"/>
          </p:cNvSpPr>
          <p:nvPr>
            <p:ph type="body" sz="quarter" idx="29"/>
          </p:nvPr>
        </p:nvSpPr>
        <p:spPr>
          <a:xfrm>
            <a:off x="228597" y="1817044"/>
            <a:ext cx="11430000" cy="427809"/>
          </a:xfrm>
        </p:spPr>
        <p:txBody>
          <a:bodyPr/>
          <a:lstStyle/>
          <a:p>
            <a:r>
              <a:rPr lang="en-US" sz="2400" dirty="0"/>
              <a:t>Parking</a:t>
            </a:r>
            <a:endParaRPr lang="en-US" dirty="0"/>
          </a:p>
        </p:txBody>
      </p:sp>
      <p:sp>
        <p:nvSpPr>
          <p:cNvPr id="20" name="Text Placeholder 19">
            <a:extLst>
              <a:ext uri="{FF2B5EF4-FFF2-40B4-BE49-F238E27FC236}">
                <a16:creationId xmlns:a16="http://schemas.microsoft.com/office/drawing/2014/main" id="{0129FCD6-88D1-8E8D-1F7C-F108971BCEDB}"/>
              </a:ext>
            </a:extLst>
          </p:cNvPr>
          <p:cNvSpPr>
            <a:spLocks noGrp="1"/>
          </p:cNvSpPr>
          <p:nvPr>
            <p:ph type="body" sz="quarter" idx="31"/>
          </p:nvPr>
        </p:nvSpPr>
        <p:spPr>
          <a:xfrm>
            <a:off x="228597" y="3665844"/>
            <a:ext cx="11430000" cy="1050544"/>
          </a:xfrm>
        </p:spPr>
        <p:txBody>
          <a:bodyPr lIns="91440" tIns="45720" rIns="91440" bIns="45720" anchor="t">
            <a:spAutoFit/>
          </a:bodyPr>
          <a:lstStyle/>
          <a:p>
            <a:r>
              <a:rPr lang="en-US" dirty="0">
                <a:latin typeface="Source Sans Pro"/>
                <a:ea typeface="Source Sans Pro"/>
                <a:cs typeface="Poppins"/>
              </a:rPr>
              <a:t>Enter the State House from Smith Street. </a:t>
            </a:r>
            <a:r>
              <a:rPr lang="en-US" b="0" i="0" u="none" strike="noStrike" dirty="0">
                <a:solidFill>
                  <a:srgbClr val="000000"/>
                </a:solidFill>
                <a:effectLst/>
                <a:latin typeface="Source Sans Pro"/>
                <a:ea typeface="Source Sans Pro"/>
                <a:cs typeface="Poppins"/>
              </a:rPr>
              <a:t>Please note that there are metal detectors at the State House entrance. </a:t>
            </a:r>
            <a:endParaRPr lang="en-US"/>
          </a:p>
          <a:p>
            <a:r>
              <a:rPr lang="en-US" dirty="0">
                <a:latin typeface="Source Sans Pro"/>
                <a:ea typeface="Source Sans Pro"/>
                <a:cs typeface="Poppins"/>
              </a:rPr>
              <a:t>Visitors unable to use stairs may enter through the staff entrance accessed from the small parking lot on the east side of the </a:t>
            </a:r>
            <a:r>
              <a:rPr lang="en-US">
                <a:latin typeface="Source Sans Pro"/>
                <a:ea typeface="Source Sans Pro"/>
                <a:cs typeface="Poppins"/>
              </a:rPr>
              <a:t>building.</a:t>
            </a:r>
            <a:endParaRPr lang="en-US">
              <a:ea typeface="Source Sans Pro" panose="020B0503030403020204" pitchFamily="34" charset="77"/>
            </a:endParaRPr>
          </a:p>
          <a:p>
            <a:r>
              <a:rPr lang="en-US" dirty="0">
                <a:latin typeface="Source Sans Pro"/>
                <a:ea typeface="Source Sans Pro"/>
                <a:cs typeface="Poppins"/>
              </a:rPr>
              <a:t>The State Library is located on the second floor.</a:t>
            </a:r>
            <a:endParaRPr lang="en-US" dirty="0">
              <a:ea typeface="Source Sans Pro"/>
            </a:endParaRPr>
          </a:p>
        </p:txBody>
      </p:sp>
      <p:sp>
        <p:nvSpPr>
          <p:cNvPr id="21" name="Text Placeholder 20">
            <a:extLst>
              <a:ext uri="{FF2B5EF4-FFF2-40B4-BE49-F238E27FC236}">
                <a16:creationId xmlns:a16="http://schemas.microsoft.com/office/drawing/2014/main" id="{B86065BF-F3B9-A7BD-CDA1-3A824F6A2BA3}"/>
              </a:ext>
            </a:extLst>
          </p:cNvPr>
          <p:cNvSpPr>
            <a:spLocks noGrp="1"/>
          </p:cNvSpPr>
          <p:nvPr>
            <p:ph type="body" sz="quarter" idx="32"/>
          </p:nvPr>
        </p:nvSpPr>
        <p:spPr>
          <a:xfrm>
            <a:off x="228597" y="3220245"/>
            <a:ext cx="11430000" cy="427809"/>
          </a:xfrm>
        </p:spPr>
        <p:txBody>
          <a:bodyPr/>
          <a:lstStyle/>
          <a:p>
            <a:r>
              <a:rPr lang="en-US" sz="2400" dirty="0"/>
              <a:t>Entering the State House</a:t>
            </a:r>
          </a:p>
        </p:txBody>
      </p:sp>
      <p:sp>
        <p:nvSpPr>
          <p:cNvPr id="15" name="Date Placeholder 14">
            <a:extLst>
              <a:ext uri="{FF2B5EF4-FFF2-40B4-BE49-F238E27FC236}">
                <a16:creationId xmlns:a16="http://schemas.microsoft.com/office/drawing/2014/main" id="{C95D62A6-CC4D-2582-3417-2A5F94EBA056}"/>
              </a:ext>
            </a:extLst>
          </p:cNvPr>
          <p:cNvSpPr>
            <a:spLocks noGrp="1"/>
          </p:cNvSpPr>
          <p:nvPr>
            <p:ph type="dt" sz="half" idx="2"/>
          </p:nvPr>
        </p:nvSpPr>
        <p:spPr/>
        <p:txBody>
          <a:bodyPr/>
          <a:lstStyle/>
          <a:p>
            <a:fld id="{B07D23A7-7402-0843-A222-AAEABEA1D2C1}" type="datetime1">
              <a:rPr lang="en-US" smtClean="0"/>
              <a:t>3/20/2026</a:t>
            </a:fld>
            <a:endParaRPr lang="en-US"/>
          </a:p>
        </p:txBody>
      </p:sp>
      <p:sp>
        <p:nvSpPr>
          <p:cNvPr id="16" name="Footer Placeholder 15">
            <a:extLst>
              <a:ext uri="{FF2B5EF4-FFF2-40B4-BE49-F238E27FC236}">
                <a16:creationId xmlns:a16="http://schemas.microsoft.com/office/drawing/2014/main" id="{81054C6E-D8ED-BF78-ADF1-CF060C59B927}"/>
              </a:ext>
            </a:extLst>
          </p:cNvPr>
          <p:cNvSpPr>
            <a:spLocks noGrp="1"/>
          </p:cNvSpPr>
          <p:nvPr>
            <p:ph type="ftr" sz="quarter" idx="3"/>
          </p:nvPr>
        </p:nvSpPr>
        <p:spPr/>
        <p:txBody>
          <a:bodyPr/>
          <a:lstStyle/>
          <a:p>
            <a:endParaRPr lang="en-US"/>
          </a:p>
        </p:txBody>
      </p:sp>
      <p:sp>
        <p:nvSpPr>
          <p:cNvPr id="17" name="Slide Number Placeholder 16">
            <a:extLst>
              <a:ext uri="{FF2B5EF4-FFF2-40B4-BE49-F238E27FC236}">
                <a16:creationId xmlns:a16="http://schemas.microsoft.com/office/drawing/2014/main" id="{50D2C1EA-37B1-7782-BFA1-6C4DE825F1C4}"/>
              </a:ext>
            </a:extLst>
          </p:cNvPr>
          <p:cNvSpPr>
            <a:spLocks noGrp="1"/>
          </p:cNvSpPr>
          <p:nvPr>
            <p:ph type="sldNum" sz="quarter" idx="4"/>
          </p:nvPr>
        </p:nvSpPr>
        <p:spPr/>
        <p:txBody>
          <a:bodyPr/>
          <a:lstStyle/>
          <a:p>
            <a:fld id="{9091AC62-753B-3240-A76B-ED140B7F97AA}" type="slidenum">
              <a:rPr lang="en-US" smtClean="0"/>
              <a:pPr/>
              <a:t>17</a:t>
            </a:fld>
            <a:endParaRPr lang="en-US"/>
          </a:p>
        </p:txBody>
      </p:sp>
      <p:sp>
        <p:nvSpPr>
          <p:cNvPr id="22" name="Text Placeholder 19">
            <a:extLst>
              <a:ext uri="{FF2B5EF4-FFF2-40B4-BE49-F238E27FC236}">
                <a16:creationId xmlns:a16="http://schemas.microsoft.com/office/drawing/2014/main" id="{10EEE083-43BF-6D1B-0903-F4FCC5289681}"/>
              </a:ext>
            </a:extLst>
          </p:cNvPr>
          <p:cNvSpPr txBox="1">
            <a:spLocks/>
          </p:cNvSpPr>
          <p:nvPr/>
        </p:nvSpPr>
        <p:spPr>
          <a:xfrm>
            <a:off x="228597" y="5383447"/>
            <a:ext cx="11430000" cy="560153"/>
          </a:xfrm>
          <a:prstGeom prst="rect">
            <a:avLst/>
          </a:prstGeom>
        </p:spPr>
        <p:txBody>
          <a:bodyPr lIns="91440" tIns="45720" rIns="91440" bIns="45720" anchor="t">
            <a:spAutoFit/>
          </a:bodyPr>
          <a:lstStyle>
            <a:lvl1pPr marL="0" indent="0" algn="l" defTabSz="914400" rtl="0" eaLnBrk="1" latinLnBrk="0" hangingPunct="1">
              <a:lnSpc>
                <a:spcPct val="95000"/>
              </a:lnSpc>
              <a:spcBef>
                <a:spcPts val="1000"/>
              </a:spcBef>
              <a:buFont typeface="Arial" panose="020B0604020202020204" pitchFamily="34" charset="0"/>
              <a:buNone/>
              <a:defRPr sz="1600" b="0" kern="1200" baseline="0">
                <a:solidFill>
                  <a:schemeClr val="tx1"/>
                </a:solidFill>
                <a:latin typeface="Source Sans Pro" panose="020B0503030403020204" pitchFamily="34"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ource Sans Pro"/>
                <a:ea typeface="Source Sans Pro"/>
                <a:cs typeface="Poppins"/>
              </a:rPr>
              <a:t>Please dress in business casual attire and don’t forget to wear comfortable walking shoes. Wear your ACS CAN t-shirt from last year, if you have it.</a:t>
            </a:r>
          </a:p>
        </p:txBody>
      </p:sp>
      <p:sp>
        <p:nvSpPr>
          <p:cNvPr id="23" name="Text Placeholder 20">
            <a:extLst>
              <a:ext uri="{FF2B5EF4-FFF2-40B4-BE49-F238E27FC236}">
                <a16:creationId xmlns:a16="http://schemas.microsoft.com/office/drawing/2014/main" id="{E9B4725A-5534-523E-F081-FDE40C6EC034}"/>
              </a:ext>
            </a:extLst>
          </p:cNvPr>
          <p:cNvSpPr txBox="1">
            <a:spLocks/>
          </p:cNvSpPr>
          <p:nvPr/>
        </p:nvSpPr>
        <p:spPr>
          <a:xfrm>
            <a:off x="228597" y="4936212"/>
            <a:ext cx="11430000" cy="427809"/>
          </a:xfrm>
          <a:prstGeom prst="rect">
            <a:avLst/>
          </a:prstGeom>
        </p:spPr>
        <p:txBody>
          <a:bodyPr wrap="square" lIns="91440" tIns="45720" rIns="91440" bIns="45720" anchor="t">
            <a:sp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FF0000"/>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Poppins"/>
                <a:cs typeface="Poppins"/>
              </a:rPr>
              <a:t>Dress </a:t>
            </a:r>
          </a:p>
        </p:txBody>
      </p:sp>
    </p:spTree>
    <p:extLst>
      <p:ext uri="{BB962C8B-B14F-4D97-AF65-F5344CB8AC3E}">
        <p14:creationId xmlns:p14="http://schemas.microsoft.com/office/powerpoint/2010/main" val="50823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97EC30-2EA8-58DE-CB34-5A252C4F6734}"/>
              </a:ext>
            </a:extLst>
          </p:cNvPr>
          <p:cNvPicPr>
            <a:picLocks noChangeAspect="1"/>
          </p:cNvPicPr>
          <p:nvPr/>
        </p:nvPicPr>
        <p:blipFill>
          <a:blip r:embed="rId2"/>
          <a:srcRect t="18610" b="18610"/>
          <a:stretch/>
        </p:blipFill>
        <p:spPr>
          <a:xfrm>
            <a:off x="196731" y="175147"/>
            <a:ext cx="3792174" cy="3174339"/>
          </a:xfrm>
          <a:prstGeom prst="rect">
            <a:avLst/>
          </a:prstGeom>
        </p:spPr>
      </p:pic>
      <p:pic>
        <p:nvPicPr>
          <p:cNvPr id="11" name="Picture 10">
            <a:extLst>
              <a:ext uri="{FF2B5EF4-FFF2-40B4-BE49-F238E27FC236}">
                <a16:creationId xmlns:a16="http://schemas.microsoft.com/office/drawing/2014/main" id="{6E303A48-5EDA-1F64-8463-F51757AB187D}"/>
              </a:ext>
            </a:extLst>
          </p:cNvPr>
          <p:cNvPicPr>
            <a:picLocks noChangeAspect="1"/>
          </p:cNvPicPr>
          <p:nvPr/>
        </p:nvPicPr>
        <p:blipFill>
          <a:blip r:embed="rId3"/>
          <a:srcRect t="18610" b="18610"/>
          <a:stretch/>
        </p:blipFill>
        <p:spPr>
          <a:xfrm>
            <a:off x="196731" y="3516573"/>
            <a:ext cx="3792174" cy="3174339"/>
          </a:xfrm>
          <a:prstGeom prst="rect">
            <a:avLst/>
          </a:prstGeom>
        </p:spPr>
      </p:pic>
      <p:pic>
        <p:nvPicPr>
          <p:cNvPr id="5" name="Picture 4">
            <a:extLst>
              <a:ext uri="{FF2B5EF4-FFF2-40B4-BE49-F238E27FC236}">
                <a16:creationId xmlns:a16="http://schemas.microsoft.com/office/drawing/2014/main" id="{383D35A5-0CC9-06AD-3D8E-E6D62275BE2E}"/>
              </a:ext>
            </a:extLst>
          </p:cNvPr>
          <p:cNvPicPr>
            <a:picLocks noChangeAspect="1"/>
          </p:cNvPicPr>
          <p:nvPr/>
        </p:nvPicPr>
        <p:blipFill rotWithShape="1">
          <a:blip r:embed="rId4"/>
          <a:srcRect t="24759" b="12461"/>
          <a:stretch/>
        </p:blipFill>
        <p:spPr>
          <a:xfrm>
            <a:off x="4198389" y="175147"/>
            <a:ext cx="3792174" cy="3174339"/>
          </a:xfrm>
          <a:prstGeom prst="rect">
            <a:avLst/>
          </a:prstGeom>
        </p:spPr>
      </p:pic>
      <p:pic>
        <p:nvPicPr>
          <p:cNvPr id="13" name="Picture 12">
            <a:extLst>
              <a:ext uri="{FF2B5EF4-FFF2-40B4-BE49-F238E27FC236}">
                <a16:creationId xmlns:a16="http://schemas.microsoft.com/office/drawing/2014/main" id="{43CE2351-739F-D616-0C09-70210D35C8FE}"/>
              </a:ext>
            </a:extLst>
          </p:cNvPr>
          <p:cNvPicPr>
            <a:picLocks noChangeAspect="1"/>
          </p:cNvPicPr>
          <p:nvPr/>
        </p:nvPicPr>
        <p:blipFill>
          <a:blip r:embed="rId5"/>
          <a:srcRect t="18638" b="18638"/>
          <a:stretch/>
        </p:blipFill>
        <p:spPr>
          <a:xfrm>
            <a:off x="4198389" y="3508511"/>
            <a:ext cx="3792174" cy="3171426"/>
          </a:xfrm>
          <a:prstGeom prst="rect">
            <a:avLst/>
          </a:prstGeom>
        </p:spPr>
      </p:pic>
      <p:pic>
        <p:nvPicPr>
          <p:cNvPr id="7" name="Picture 6">
            <a:extLst>
              <a:ext uri="{FF2B5EF4-FFF2-40B4-BE49-F238E27FC236}">
                <a16:creationId xmlns:a16="http://schemas.microsoft.com/office/drawing/2014/main" id="{89698C01-49F5-B6E2-650F-DCEBFC9B828F}"/>
              </a:ext>
            </a:extLst>
          </p:cNvPr>
          <p:cNvPicPr>
            <a:picLocks noChangeAspect="1"/>
          </p:cNvPicPr>
          <p:nvPr/>
        </p:nvPicPr>
        <p:blipFill rotWithShape="1">
          <a:blip r:embed="rId6"/>
          <a:srcRect t="24135" b="13142"/>
          <a:stretch/>
        </p:blipFill>
        <p:spPr>
          <a:xfrm>
            <a:off x="8203095" y="178060"/>
            <a:ext cx="3792174" cy="3171426"/>
          </a:xfrm>
          <a:prstGeom prst="rect">
            <a:avLst/>
          </a:prstGeom>
        </p:spPr>
      </p:pic>
      <p:pic>
        <p:nvPicPr>
          <p:cNvPr id="15" name="Picture 14">
            <a:extLst>
              <a:ext uri="{FF2B5EF4-FFF2-40B4-BE49-F238E27FC236}">
                <a16:creationId xmlns:a16="http://schemas.microsoft.com/office/drawing/2014/main" id="{861DD889-A6BB-EB06-E7D6-0DB34758DEA7}"/>
              </a:ext>
            </a:extLst>
          </p:cNvPr>
          <p:cNvPicPr>
            <a:picLocks noChangeAspect="1"/>
          </p:cNvPicPr>
          <p:nvPr/>
        </p:nvPicPr>
        <p:blipFill>
          <a:blip r:embed="rId7"/>
          <a:srcRect t="18638" b="18638"/>
          <a:stretch/>
        </p:blipFill>
        <p:spPr>
          <a:xfrm>
            <a:off x="8188574" y="3508511"/>
            <a:ext cx="3792174" cy="3171426"/>
          </a:xfrm>
          <a:prstGeom prst="rect">
            <a:avLst/>
          </a:prstGeom>
        </p:spPr>
      </p:pic>
      <p:sp>
        <p:nvSpPr>
          <p:cNvPr id="16" name="TextBox 15">
            <a:extLst>
              <a:ext uri="{FF2B5EF4-FFF2-40B4-BE49-F238E27FC236}">
                <a16:creationId xmlns:a16="http://schemas.microsoft.com/office/drawing/2014/main" id="{79EFCE72-F09E-241C-CC25-BFF7F467ED39}"/>
              </a:ext>
            </a:extLst>
          </p:cNvPr>
          <p:cNvSpPr txBox="1"/>
          <p:nvPr/>
        </p:nvSpPr>
        <p:spPr>
          <a:xfrm>
            <a:off x="386862" y="2731477"/>
            <a:ext cx="3317630" cy="646331"/>
          </a:xfrm>
          <a:prstGeom prst="rect">
            <a:avLst/>
          </a:prstGeom>
          <a:solidFill>
            <a:schemeClr val="bg1">
              <a:alpha val="50000"/>
            </a:schemeClr>
          </a:solidFill>
        </p:spPr>
        <p:txBody>
          <a:bodyPr wrap="square" rtlCol="0">
            <a:spAutoFit/>
          </a:bodyPr>
          <a:lstStyle/>
          <a:p>
            <a:pPr algn="ctr"/>
            <a:r>
              <a:rPr lang="en-US" b="1" dirty="0">
                <a:latin typeface="Poppins" panose="00000500000000000000" pitchFamily="2" charset="0"/>
                <a:cs typeface="Poppins" panose="00000500000000000000" pitchFamily="2" charset="0"/>
              </a:rPr>
              <a:t>Entrance to the State House</a:t>
            </a:r>
          </a:p>
        </p:txBody>
      </p:sp>
      <p:sp>
        <p:nvSpPr>
          <p:cNvPr id="17" name="TextBox 16">
            <a:extLst>
              <a:ext uri="{FF2B5EF4-FFF2-40B4-BE49-F238E27FC236}">
                <a16:creationId xmlns:a16="http://schemas.microsoft.com/office/drawing/2014/main" id="{1CCD79EF-D583-CE99-7992-24ACF74C3C0D}"/>
              </a:ext>
            </a:extLst>
          </p:cNvPr>
          <p:cNvSpPr txBox="1"/>
          <p:nvPr/>
        </p:nvSpPr>
        <p:spPr>
          <a:xfrm>
            <a:off x="8425846" y="2706466"/>
            <a:ext cx="3317630" cy="369332"/>
          </a:xfrm>
          <a:prstGeom prst="rect">
            <a:avLst/>
          </a:prstGeom>
          <a:solidFill>
            <a:schemeClr val="bg1">
              <a:alpha val="50000"/>
            </a:schemeClr>
          </a:solidFill>
        </p:spPr>
        <p:txBody>
          <a:bodyPr wrap="square" rtlCol="0">
            <a:spAutoFit/>
          </a:bodyPr>
          <a:lstStyle/>
          <a:p>
            <a:pPr algn="ctr"/>
            <a:r>
              <a:rPr lang="en-US" b="1" dirty="0">
                <a:latin typeface="Poppins" panose="00000500000000000000" pitchFamily="2" charset="0"/>
                <a:cs typeface="Poppins" panose="00000500000000000000" pitchFamily="2" charset="0"/>
              </a:rPr>
              <a:t>Security at State House</a:t>
            </a:r>
          </a:p>
        </p:txBody>
      </p:sp>
      <p:sp>
        <p:nvSpPr>
          <p:cNvPr id="18" name="TextBox 17">
            <a:extLst>
              <a:ext uri="{FF2B5EF4-FFF2-40B4-BE49-F238E27FC236}">
                <a16:creationId xmlns:a16="http://schemas.microsoft.com/office/drawing/2014/main" id="{75708B0A-BD96-18AC-1F5E-DE4B21CDF677}"/>
              </a:ext>
            </a:extLst>
          </p:cNvPr>
          <p:cNvSpPr txBox="1"/>
          <p:nvPr/>
        </p:nvSpPr>
        <p:spPr>
          <a:xfrm>
            <a:off x="8440367" y="6034818"/>
            <a:ext cx="3317630" cy="369332"/>
          </a:xfrm>
          <a:prstGeom prst="rect">
            <a:avLst/>
          </a:prstGeom>
          <a:solidFill>
            <a:schemeClr val="bg1">
              <a:alpha val="50000"/>
            </a:schemeClr>
          </a:solidFill>
        </p:spPr>
        <p:txBody>
          <a:bodyPr wrap="square" rtlCol="0">
            <a:spAutoFit/>
          </a:bodyPr>
          <a:lstStyle/>
          <a:p>
            <a:pPr algn="ctr"/>
            <a:r>
              <a:rPr lang="en-US" b="1" dirty="0">
                <a:latin typeface="Poppins" panose="00000500000000000000" pitchFamily="2" charset="0"/>
                <a:cs typeface="Poppins" panose="00000500000000000000" pitchFamily="2" charset="0"/>
              </a:rPr>
              <a:t>State Library</a:t>
            </a:r>
          </a:p>
        </p:txBody>
      </p:sp>
      <p:sp>
        <p:nvSpPr>
          <p:cNvPr id="19" name="TextBox 18">
            <a:extLst>
              <a:ext uri="{FF2B5EF4-FFF2-40B4-BE49-F238E27FC236}">
                <a16:creationId xmlns:a16="http://schemas.microsoft.com/office/drawing/2014/main" id="{9AB72AC3-DDF8-D784-96D0-1645D694BDE3}"/>
              </a:ext>
            </a:extLst>
          </p:cNvPr>
          <p:cNvSpPr txBox="1"/>
          <p:nvPr/>
        </p:nvSpPr>
        <p:spPr>
          <a:xfrm>
            <a:off x="4432850" y="6033256"/>
            <a:ext cx="3317630" cy="369332"/>
          </a:xfrm>
          <a:prstGeom prst="rect">
            <a:avLst/>
          </a:prstGeom>
          <a:solidFill>
            <a:schemeClr val="bg1">
              <a:alpha val="50000"/>
            </a:schemeClr>
          </a:solidFill>
        </p:spPr>
        <p:txBody>
          <a:bodyPr wrap="square" rtlCol="0">
            <a:spAutoFit/>
          </a:bodyPr>
          <a:lstStyle/>
          <a:p>
            <a:pPr algn="ctr"/>
            <a:r>
              <a:rPr lang="en-US" b="1" dirty="0">
                <a:latin typeface="Poppins" panose="00000500000000000000" pitchFamily="2" charset="0"/>
                <a:cs typeface="Poppins" panose="00000500000000000000" pitchFamily="2" charset="0"/>
              </a:rPr>
              <a:t>Stairs</a:t>
            </a:r>
          </a:p>
        </p:txBody>
      </p:sp>
      <p:sp>
        <p:nvSpPr>
          <p:cNvPr id="21" name="TextBox 20">
            <a:extLst>
              <a:ext uri="{FF2B5EF4-FFF2-40B4-BE49-F238E27FC236}">
                <a16:creationId xmlns:a16="http://schemas.microsoft.com/office/drawing/2014/main" id="{E511728A-4BBA-4AA3-32E1-C575B481C2CF}"/>
              </a:ext>
            </a:extLst>
          </p:cNvPr>
          <p:cNvSpPr txBox="1"/>
          <p:nvPr/>
        </p:nvSpPr>
        <p:spPr>
          <a:xfrm>
            <a:off x="386862" y="6033606"/>
            <a:ext cx="3317630" cy="369332"/>
          </a:xfrm>
          <a:prstGeom prst="rect">
            <a:avLst/>
          </a:prstGeom>
          <a:solidFill>
            <a:schemeClr val="bg1">
              <a:alpha val="50000"/>
            </a:schemeClr>
          </a:solidFill>
        </p:spPr>
        <p:txBody>
          <a:bodyPr wrap="square" rtlCol="0">
            <a:spAutoFit/>
          </a:bodyPr>
          <a:lstStyle/>
          <a:p>
            <a:pPr algn="ctr"/>
            <a:r>
              <a:rPr lang="en-US" b="1" dirty="0">
                <a:latin typeface="Poppins" panose="00000500000000000000" pitchFamily="2" charset="0"/>
                <a:cs typeface="Poppins" panose="00000500000000000000" pitchFamily="2" charset="0"/>
              </a:rPr>
              <a:t>Stairs</a:t>
            </a:r>
          </a:p>
        </p:txBody>
      </p:sp>
      <p:sp>
        <p:nvSpPr>
          <p:cNvPr id="22" name="TextBox 21">
            <a:extLst>
              <a:ext uri="{FF2B5EF4-FFF2-40B4-BE49-F238E27FC236}">
                <a16:creationId xmlns:a16="http://schemas.microsoft.com/office/drawing/2014/main" id="{E5423ECB-C608-F678-2997-DA0A1AD10105}"/>
              </a:ext>
            </a:extLst>
          </p:cNvPr>
          <p:cNvSpPr txBox="1"/>
          <p:nvPr/>
        </p:nvSpPr>
        <p:spPr>
          <a:xfrm>
            <a:off x="4439989" y="2706466"/>
            <a:ext cx="3317630" cy="646331"/>
          </a:xfrm>
          <a:prstGeom prst="rect">
            <a:avLst/>
          </a:prstGeom>
          <a:solidFill>
            <a:schemeClr val="bg1">
              <a:alpha val="50000"/>
            </a:schemeClr>
          </a:solidFill>
        </p:spPr>
        <p:txBody>
          <a:bodyPr wrap="square" rtlCol="0">
            <a:spAutoFit/>
          </a:bodyPr>
          <a:lstStyle/>
          <a:p>
            <a:pPr algn="ctr"/>
            <a:r>
              <a:rPr lang="en-US" b="1" dirty="0">
                <a:latin typeface="Poppins" panose="00000500000000000000" pitchFamily="2" charset="0"/>
                <a:cs typeface="Poppins" panose="00000500000000000000" pitchFamily="2" charset="0"/>
              </a:rPr>
              <a:t>Entrance to the State House</a:t>
            </a:r>
          </a:p>
        </p:txBody>
      </p:sp>
    </p:spTree>
    <p:extLst>
      <p:ext uri="{BB962C8B-B14F-4D97-AF65-F5344CB8AC3E}">
        <p14:creationId xmlns:p14="http://schemas.microsoft.com/office/powerpoint/2010/main" val="2822204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5D7CF8-269B-B376-3A1B-61930D6ECACC}"/>
              </a:ext>
            </a:extLst>
          </p:cNvPr>
          <p:cNvSpPr>
            <a:spLocks noGrp="1"/>
          </p:cNvSpPr>
          <p:nvPr>
            <p:ph type="body" sz="quarter" idx="16"/>
          </p:nvPr>
        </p:nvSpPr>
        <p:spPr/>
        <p:txBody>
          <a:bodyPr lIns="91440" tIns="45720" rIns="91440" bIns="45720" anchor="t"/>
          <a:lstStyle/>
          <a:p>
            <a:r>
              <a:rPr lang="en-US" dirty="0">
                <a:latin typeface="Poppins"/>
                <a:cs typeface="Poppins"/>
              </a:rPr>
              <a:t>Promoting Cancer Action Day</a:t>
            </a:r>
          </a:p>
        </p:txBody>
      </p:sp>
      <p:sp>
        <p:nvSpPr>
          <p:cNvPr id="4" name="Text Placeholder 3">
            <a:extLst>
              <a:ext uri="{FF2B5EF4-FFF2-40B4-BE49-F238E27FC236}">
                <a16:creationId xmlns:a16="http://schemas.microsoft.com/office/drawing/2014/main" id="{503065D1-EBE8-E5DF-EEEE-4F845D03FC8F}"/>
              </a:ext>
            </a:extLst>
          </p:cNvPr>
          <p:cNvSpPr>
            <a:spLocks noGrp="1"/>
          </p:cNvSpPr>
          <p:nvPr>
            <p:ph type="body" sz="quarter" idx="29"/>
          </p:nvPr>
        </p:nvSpPr>
        <p:spPr/>
        <p:txBody>
          <a:bodyPr/>
          <a:lstStyle/>
          <a:p>
            <a:r>
              <a:rPr lang="en-US" dirty="0"/>
              <a:t>Follow us on Social Media</a:t>
            </a:r>
          </a:p>
        </p:txBody>
      </p:sp>
      <p:sp>
        <p:nvSpPr>
          <p:cNvPr id="5" name="Text Placeholder 4">
            <a:extLst>
              <a:ext uri="{FF2B5EF4-FFF2-40B4-BE49-F238E27FC236}">
                <a16:creationId xmlns:a16="http://schemas.microsoft.com/office/drawing/2014/main" id="{DE06BFAC-16C0-FE06-F769-21D2474F5B04}"/>
              </a:ext>
            </a:extLst>
          </p:cNvPr>
          <p:cNvSpPr>
            <a:spLocks noGrp="1"/>
          </p:cNvSpPr>
          <p:nvPr>
            <p:ph type="body" sz="quarter" idx="31"/>
          </p:nvPr>
        </p:nvSpPr>
        <p:spPr>
          <a:xfrm>
            <a:off x="228597" y="3918064"/>
            <a:ext cx="11430000" cy="2499146"/>
          </a:xfrm>
        </p:spPr>
        <p:txBody>
          <a:bodyPr lIns="91440" tIns="45720" rIns="91440" bIns="45720" anchor="t">
            <a:spAutoFit/>
          </a:bodyPr>
          <a:lstStyle/>
          <a:p>
            <a:pPr marL="285750" indent="-285750">
              <a:buFont typeface="Arial" panose="020B0604020202020204" pitchFamily="34" charset="0"/>
              <a:buChar char="•"/>
            </a:pPr>
            <a:r>
              <a:rPr lang="en-US" dirty="0">
                <a:latin typeface="Source Sans Pro"/>
                <a:ea typeface="Source Sans Pro"/>
                <a:cs typeface="Poppins"/>
              </a:rPr>
              <a:t>Please take pictures! </a:t>
            </a:r>
          </a:p>
          <a:p>
            <a:pPr marL="285750" indent="-285750">
              <a:buFont typeface="Arial" panose="020B0604020202020204" pitchFamily="34" charset="0"/>
              <a:buChar char="•"/>
            </a:pPr>
            <a:r>
              <a:rPr lang="en-US" dirty="0">
                <a:latin typeface="Source Sans Pro"/>
                <a:ea typeface="Source Sans Pro"/>
                <a:cs typeface="Poppins"/>
              </a:rPr>
              <a:t>Include hashtag </a:t>
            </a:r>
            <a:r>
              <a:rPr lang="en-US">
                <a:solidFill>
                  <a:srgbClr val="2746F8"/>
                </a:solidFill>
                <a:latin typeface="Source Sans Pro Black"/>
                <a:ea typeface="Source Sans Pro Black"/>
                <a:cs typeface="Poppins"/>
              </a:rPr>
              <a:t>#RICancerActionDay</a:t>
            </a:r>
            <a:r>
              <a:rPr lang="en-US">
                <a:latin typeface="Source Sans Pro Black"/>
                <a:ea typeface="Source Sans Pro Black"/>
                <a:cs typeface="Poppins"/>
              </a:rPr>
              <a:t>.</a:t>
            </a:r>
            <a:endParaRPr lang="en-US">
              <a:latin typeface="Source Sans Pro Black" panose="020B0803030403020204" pitchFamily="34" charset="0"/>
              <a:ea typeface="Source Sans Pro Black"/>
            </a:endParaRPr>
          </a:p>
          <a:p>
            <a:pPr marL="285750" indent="-285750">
              <a:buFont typeface="Arial" panose="020B0604020202020204" pitchFamily="34" charset="0"/>
              <a:buChar char="•"/>
            </a:pPr>
            <a:r>
              <a:rPr lang="en-US" dirty="0">
                <a:latin typeface="Source Sans Pro"/>
                <a:ea typeface="Source Sans Pro"/>
                <a:cs typeface="Poppins"/>
              </a:rPr>
              <a:t>Include pictures in your posts.</a:t>
            </a:r>
          </a:p>
          <a:p>
            <a:pPr marL="285750" indent="-285750">
              <a:buFont typeface="Arial" panose="020B0604020202020204" pitchFamily="34" charset="0"/>
              <a:buChar char="•"/>
            </a:pPr>
            <a:r>
              <a:rPr lang="en-US" dirty="0">
                <a:latin typeface="Source Sans Pro"/>
                <a:ea typeface="Source Sans Pro"/>
                <a:cs typeface="Poppins"/>
              </a:rPr>
              <a:t>Share and like your fellow volunteers’ posts and tweets.</a:t>
            </a:r>
          </a:p>
          <a:p>
            <a:pPr marL="285750" indent="-285750">
              <a:buFont typeface="Arial" panose="020B0604020202020204" pitchFamily="34" charset="0"/>
              <a:buChar char="•"/>
            </a:pPr>
            <a:r>
              <a:rPr lang="en-US" dirty="0">
                <a:latin typeface="Source Sans Pro"/>
                <a:ea typeface="Source Sans Pro"/>
                <a:cs typeface="Poppins"/>
              </a:rPr>
              <a:t>Don’t wait, start posting now leading up to the event!</a:t>
            </a:r>
          </a:p>
          <a:p>
            <a:pPr marL="285750" indent="-285750">
              <a:buFont typeface="Arial" panose="020B0604020202020204" pitchFamily="34" charset="0"/>
              <a:buChar char="•"/>
            </a:pPr>
            <a:r>
              <a:rPr lang="en-US" dirty="0">
                <a:latin typeface="Source Sans Pro"/>
                <a:ea typeface="Source Sans Pro"/>
                <a:cs typeface="Poppins"/>
              </a:rPr>
              <a:t>Check out the template posts in the training manual.</a:t>
            </a:r>
          </a:p>
          <a:p>
            <a:endParaRPr lang="en-US" dirty="0"/>
          </a:p>
        </p:txBody>
      </p:sp>
      <p:sp>
        <p:nvSpPr>
          <p:cNvPr id="6" name="Text Placeholder 5">
            <a:extLst>
              <a:ext uri="{FF2B5EF4-FFF2-40B4-BE49-F238E27FC236}">
                <a16:creationId xmlns:a16="http://schemas.microsoft.com/office/drawing/2014/main" id="{CD4C253B-B50F-FD6F-5947-CBCD93AB5569}"/>
              </a:ext>
            </a:extLst>
          </p:cNvPr>
          <p:cNvSpPr>
            <a:spLocks noGrp="1"/>
          </p:cNvSpPr>
          <p:nvPr>
            <p:ph type="body" sz="quarter" idx="32"/>
          </p:nvPr>
        </p:nvSpPr>
        <p:spPr>
          <a:xfrm>
            <a:off x="228597" y="3597976"/>
            <a:ext cx="11430000" cy="320088"/>
          </a:xfrm>
        </p:spPr>
        <p:txBody>
          <a:bodyPr/>
          <a:lstStyle/>
          <a:p>
            <a:r>
              <a:rPr lang="en-US" dirty="0"/>
              <a:t>Social Media Best Practices</a:t>
            </a:r>
          </a:p>
        </p:txBody>
      </p:sp>
      <p:sp>
        <p:nvSpPr>
          <p:cNvPr id="7" name="Date Placeholder 6">
            <a:extLst>
              <a:ext uri="{FF2B5EF4-FFF2-40B4-BE49-F238E27FC236}">
                <a16:creationId xmlns:a16="http://schemas.microsoft.com/office/drawing/2014/main" id="{7DB75678-495E-469F-E3AB-9A604CB53666}"/>
              </a:ext>
            </a:extLst>
          </p:cNvPr>
          <p:cNvSpPr>
            <a:spLocks noGrp="1"/>
          </p:cNvSpPr>
          <p:nvPr>
            <p:ph type="dt" sz="half" idx="2"/>
          </p:nvPr>
        </p:nvSpPr>
        <p:spPr/>
        <p:txBody>
          <a:bodyPr/>
          <a:lstStyle/>
          <a:p>
            <a:fld id="{B07D23A7-7402-0843-A222-AAEABEA1D2C1}" type="datetime1">
              <a:rPr lang="en-US" smtClean="0"/>
              <a:t>3/20/2026</a:t>
            </a:fld>
            <a:endParaRPr lang="en-US"/>
          </a:p>
        </p:txBody>
      </p:sp>
      <p:sp>
        <p:nvSpPr>
          <p:cNvPr id="8" name="Footer Placeholder 7">
            <a:extLst>
              <a:ext uri="{FF2B5EF4-FFF2-40B4-BE49-F238E27FC236}">
                <a16:creationId xmlns:a16="http://schemas.microsoft.com/office/drawing/2014/main" id="{B84E8A21-E2C5-A641-070E-85DF8870F31C}"/>
              </a:ext>
            </a:extLst>
          </p:cNvPr>
          <p:cNvSpPr>
            <a:spLocks noGrp="1"/>
          </p:cNvSpPr>
          <p:nvPr>
            <p:ph type="ftr" sz="quarter" idx="3"/>
          </p:nvPr>
        </p:nvSpPr>
        <p:spPr/>
        <p:txBody>
          <a:bodyPr/>
          <a:lstStyle/>
          <a:p>
            <a:endParaRPr lang="en-US"/>
          </a:p>
        </p:txBody>
      </p:sp>
      <p:sp>
        <p:nvSpPr>
          <p:cNvPr id="9" name="Slide Number Placeholder 8">
            <a:extLst>
              <a:ext uri="{FF2B5EF4-FFF2-40B4-BE49-F238E27FC236}">
                <a16:creationId xmlns:a16="http://schemas.microsoft.com/office/drawing/2014/main" id="{C338CFE7-60BE-FDCC-63DB-205B9DF4E066}"/>
              </a:ext>
            </a:extLst>
          </p:cNvPr>
          <p:cNvSpPr>
            <a:spLocks noGrp="1"/>
          </p:cNvSpPr>
          <p:nvPr>
            <p:ph type="sldNum" sz="quarter" idx="4"/>
          </p:nvPr>
        </p:nvSpPr>
        <p:spPr/>
        <p:txBody>
          <a:bodyPr/>
          <a:lstStyle/>
          <a:p>
            <a:fld id="{9091AC62-753B-3240-A76B-ED140B7F97AA}" type="slidenum">
              <a:rPr lang="en-US" smtClean="0"/>
              <a:pPr/>
              <a:t>19</a:t>
            </a:fld>
            <a:endParaRPr lang="en-US"/>
          </a:p>
        </p:txBody>
      </p:sp>
      <p:sp>
        <p:nvSpPr>
          <p:cNvPr id="11" name="TextBox 10">
            <a:extLst>
              <a:ext uri="{FF2B5EF4-FFF2-40B4-BE49-F238E27FC236}">
                <a16:creationId xmlns:a16="http://schemas.microsoft.com/office/drawing/2014/main" id="{A7BA7F10-4B12-2822-8D2A-A4BC194E00BF}"/>
              </a:ext>
            </a:extLst>
          </p:cNvPr>
          <p:cNvSpPr txBox="1"/>
          <p:nvPr/>
        </p:nvSpPr>
        <p:spPr>
          <a:xfrm>
            <a:off x="1799323" y="2521987"/>
            <a:ext cx="4345080" cy="523220"/>
          </a:xfrm>
          <a:prstGeom prst="rect">
            <a:avLst/>
          </a:prstGeom>
          <a:noFill/>
        </p:spPr>
        <p:txBody>
          <a:bodyPr wrap="square" rtlCol="0">
            <a:spAutoFit/>
          </a:bodyPr>
          <a:lstStyle/>
          <a:p>
            <a:r>
              <a:rPr lang="en-US" sz="2800" dirty="0">
                <a:latin typeface="Source Sans Pro Black" panose="020B0803030403020204" pitchFamily="34" charset="0"/>
                <a:cs typeface="Arial" panose="020B0604020202020204" pitchFamily="34" charset="0"/>
              </a:rPr>
              <a:t>Facebook.com/ACSCANRI</a:t>
            </a:r>
          </a:p>
        </p:txBody>
      </p:sp>
      <p:pic>
        <p:nvPicPr>
          <p:cNvPr id="12" name="Picture 11" descr="A picture containing text, clipart, first-aid kit&#10;&#10;Description automatically generated">
            <a:extLst>
              <a:ext uri="{FF2B5EF4-FFF2-40B4-BE49-F238E27FC236}">
                <a16:creationId xmlns:a16="http://schemas.microsoft.com/office/drawing/2014/main" id="{9D8E758B-1844-4667-DEB1-F6E7976E6B5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8961" y="2335773"/>
            <a:ext cx="810695" cy="810695"/>
          </a:xfrm>
          <a:prstGeom prst="rect">
            <a:avLst/>
          </a:prstGeom>
        </p:spPr>
      </p:pic>
      <p:sp>
        <p:nvSpPr>
          <p:cNvPr id="13" name="TextBox 12">
            <a:extLst>
              <a:ext uri="{FF2B5EF4-FFF2-40B4-BE49-F238E27FC236}">
                <a16:creationId xmlns:a16="http://schemas.microsoft.com/office/drawing/2014/main" id="{131B1A46-1456-D7A7-3686-2F0CCE868B2B}"/>
              </a:ext>
            </a:extLst>
          </p:cNvPr>
          <p:cNvSpPr txBox="1"/>
          <p:nvPr/>
        </p:nvSpPr>
        <p:spPr>
          <a:xfrm>
            <a:off x="7968210" y="2440467"/>
            <a:ext cx="2741984" cy="523220"/>
          </a:xfrm>
          <a:prstGeom prst="rect">
            <a:avLst/>
          </a:prstGeom>
          <a:noFill/>
        </p:spPr>
        <p:txBody>
          <a:bodyPr wrap="square" rtlCol="0">
            <a:spAutoFit/>
          </a:bodyPr>
          <a:lstStyle/>
          <a:p>
            <a:r>
              <a:rPr lang="en-US" sz="2800" dirty="0">
                <a:latin typeface="Source Sans Pro Black" panose="020B0803030403020204" pitchFamily="34" charset="0"/>
                <a:cs typeface="Arial" panose="020B0604020202020204" pitchFamily="34" charset="0"/>
              </a:rPr>
              <a:t>@ACSCANRI</a:t>
            </a:r>
          </a:p>
        </p:txBody>
      </p:sp>
      <p:pic>
        <p:nvPicPr>
          <p:cNvPr id="3" name="Picture 2" descr="A white x on a black background&#10;&#10;AI-generated content may be incorrect.">
            <a:extLst>
              <a:ext uri="{FF2B5EF4-FFF2-40B4-BE49-F238E27FC236}">
                <a16:creationId xmlns:a16="http://schemas.microsoft.com/office/drawing/2014/main" id="{2DEC78CF-2778-1DE7-FE49-2E0B553E7AEA}"/>
              </a:ext>
            </a:extLst>
          </p:cNvPr>
          <p:cNvPicPr>
            <a:picLocks noChangeAspect="1"/>
          </p:cNvPicPr>
          <p:nvPr/>
        </p:nvPicPr>
        <p:blipFill>
          <a:blip r:embed="rId4"/>
          <a:stretch>
            <a:fillRect/>
          </a:stretch>
        </p:blipFill>
        <p:spPr>
          <a:xfrm>
            <a:off x="7216599" y="2456980"/>
            <a:ext cx="581025" cy="495300"/>
          </a:xfrm>
          <a:prstGeom prst="rect">
            <a:avLst/>
          </a:prstGeom>
        </p:spPr>
      </p:pic>
    </p:spTree>
    <p:extLst>
      <p:ext uri="{BB962C8B-B14F-4D97-AF65-F5344CB8AC3E}">
        <p14:creationId xmlns:p14="http://schemas.microsoft.com/office/powerpoint/2010/main" val="1136495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0442BCA2-7197-8023-980B-E084612961E9}"/>
              </a:ext>
            </a:extLst>
          </p:cNvPr>
          <p:cNvSpPr>
            <a:spLocks noGrp="1"/>
          </p:cNvSpPr>
          <p:nvPr>
            <p:ph type="title"/>
          </p:nvPr>
        </p:nvSpPr>
        <p:spPr/>
        <p:txBody>
          <a:bodyPr/>
          <a:lstStyle/>
          <a:p>
            <a:r>
              <a:rPr lang="en-US" dirty="0">
                <a:solidFill>
                  <a:srgbClr val="2746F8"/>
                </a:solidFill>
              </a:rPr>
              <a:t>Today’s Training</a:t>
            </a:r>
          </a:p>
        </p:txBody>
      </p:sp>
      <p:sp>
        <p:nvSpPr>
          <p:cNvPr id="19" name="Content Placeholder 18">
            <a:extLst>
              <a:ext uri="{FF2B5EF4-FFF2-40B4-BE49-F238E27FC236}">
                <a16:creationId xmlns:a16="http://schemas.microsoft.com/office/drawing/2014/main" id="{A5E5FD24-91B1-B3D8-4085-0E68AD313D2C}"/>
              </a:ext>
            </a:extLst>
          </p:cNvPr>
          <p:cNvSpPr>
            <a:spLocks noGrp="1"/>
          </p:cNvSpPr>
          <p:nvPr>
            <p:ph idx="1"/>
          </p:nvPr>
        </p:nvSpPr>
        <p:spPr/>
        <p:txBody>
          <a:bodyPr vert="horz" lIns="91440" tIns="45720" rIns="91440" bIns="45720" rtlCol="0" anchor="t">
            <a:normAutofit lnSpcReduction="10000"/>
          </a:bodyPr>
          <a:lstStyle/>
          <a:p>
            <a:r>
              <a:rPr lang="en-US" dirty="0">
                <a:latin typeface="Poppins"/>
                <a:cs typeface="Poppins"/>
              </a:rPr>
              <a:t>What is Cancer Action Day?</a:t>
            </a:r>
          </a:p>
          <a:p>
            <a:r>
              <a:rPr lang="en-US" dirty="0"/>
              <a:t>What to Expect</a:t>
            </a:r>
          </a:p>
          <a:p>
            <a:r>
              <a:rPr lang="en-US" dirty="0"/>
              <a:t>Issues Overview</a:t>
            </a:r>
          </a:p>
          <a:p>
            <a:r>
              <a:rPr lang="en-US">
                <a:latin typeface="Poppins"/>
                <a:cs typeface="Poppins"/>
              </a:rPr>
              <a:t>Meeting with Your Lawmakers</a:t>
            </a:r>
          </a:p>
          <a:p>
            <a:r>
              <a:rPr lang="en-US" dirty="0">
                <a:latin typeface="Poppins"/>
                <a:cs typeface="Poppins"/>
              </a:rPr>
              <a:t>Making the Asks</a:t>
            </a:r>
            <a:endParaRPr lang="en-US" dirty="0"/>
          </a:p>
          <a:p>
            <a:r>
              <a:rPr lang="en-US" dirty="0"/>
              <a:t>How to be a Successful Advocate</a:t>
            </a:r>
          </a:p>
          <a:p>
            <a:r>
              <a:rPr lang="en-US">
                <a:latin typeface="Poppins"/>
                <a:cs typeface="Poppins"/>
              </a:rPr>
              <a:t>Promoting Cancer Action Day</a:t>
            </a:r>
          </a:p>
          <a:p>
            <a:r>
              <a:rPr lang="en-US">
                <a:latin typeface="Poppins"/>
                <a:cs typeface="Poppins"/>
              </a:rPr>
              <a:t>Directions, Parking, and Other</a:t>
            </a:r>
            <a:r>
              <a:rPr lang="en-US" dirty="0">
                <a:latin typeface="Poppins"/>
                <a:cs typeface="Poppins"/>
              </a:rPr>
              <a:t> Tips</a:t>
            </a:r>
          </a:p>
          <a:p>
            <a:r>
              <a:rPr lang="en-US" dirty="0"/>
              <a:t>Questions? </a:t>
            </a:r>
          </a:p>
          <a:p>
            <a:endParaRPr lang="en-US" dirty="0"/>
          </a:p>
        </p:txBody>
      </p:sp>
      <p:sp>
        <p:nvSpPr>
          <p:cNvPr id="17" name="Slide Number Placeholder 16">
            <a:extLst>
              <a:ext uri="{FF2B5EF4-FFF2-40B4-BE49-F238E27FC236}">
                <a16:creationId xmlns:a16="http://schemas.microsoft.com/office/drawing/2014/main" id="{8D83AFBB-B470-E541-935F-876F273788C6}"/>
              </a:ext>
            </a:extLst>
          </p:cNvPr>
          <p:cNvSpPr>
            <a:spLocks noGrp="1"/>
          </p:cNvSpPr>
          <p:nvPr>
            <p:ph type="sldNum" sz="quarter" idx="12"/>
          </p:nvPr>
        </p:nvSpPr>
        <p:spPr/>
        <p:txBody>
          <a:bodyPr/>
          <a:lstStyle/>
          <a:p>
            <a:fld id="{9091AC62-753B-3240-A76B-ED140B7F97AA}" type="slidenum">
              <a:rPr lang="en-US" smtClean="0"/>
              <a:pPr/>
              <a:t>2</a:t>
            </a:fld>
            <a:endParaRPr lang="en-US"/>
          </a:p>
        </p:txBody>
      </p:sp>
    </p:spTree>
    <p:extLst>
      <p:ext uri="{BB962C8B-B14F-4D97-AF65-F5344CB8AC3E}">
        <p14:creationId xmlns:p14="http://schemas.microsoft.com/office/powerpoint/2010/main" val="2404896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4B2B44-43C4-E20C-0D46-47549E139831}"/>
              </a:ext>
            </a:extLst>
          </p:cNvPr>
          <p:cNvSpPr/>
          <p:nvPr/>
        </p:nvSpPr>
        <p:spPr>
          <a:xfrm>
            <a:off x="0" y="0"/>
            <a:ext cx="12192000" cy="6858000"/>
          </a:xfrm>
          <a:prstGeom prst="rect">
            <a:avLst/>
          </a:prstGeom>
          <a:solidFill>
            <a:srgbClr val="012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F0707D0-267E-2F25-F700-E2BA45FD60C7}"/>
              </a:ext>
            </a:extLst>
          </p:cNvPr>
          <p:cNvSpPr txBox="1">
            <a:spLocks/>
          </p:cNvSpPr>
          <p:nvPr/>
        </p:nvSpPr>
        <p:spPr>
          <a:xfrm>
            <a:off x="671242" y="2514600"/>
            <a:ext cx="10166478" cy="1828800"/>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9020"/>
              </a:lnSpc>
            </a:pPr>
            <a:r>
              <a:rPr lang="en-US" sz="8800" b="1" dirty="0">
                <a:solidFill>
                  <a:schemeClr val="bg1"/>
                </a:solidFill>
                <a:latin typeface="Poppins" pitchFamily="2" charset="77"/>
                <a:cs typeface="Poppins" pitchFamily="2" charset="77"/>
              </a:rPr>
              <a:t>Questions</a:t>
            </a:r>
          </a:p>
        </p:txBody>
      </p:sp>
      <p:sp>
        <p:nvSpPr>
          <p:cNvPr id="2" name="Slide Number Placeholder 1">
            <a:extLst>
              <a:ext uri="{FF2B5EF4-FFF2-40B4-BE49-F238E27FC236}">
                <a16:creationId xmlns:a16="http://schemas.microsoft.com/office/drawing/2014/main" id="{A054D274-D22F-C513-66E9-DF15C18B3A73}"/>
              </a:ext>
            </a:extLst>
          </p:cNvPr>
          <p:cNvSpPr>
            <a:spLocks noGrp="1"/>
          </p:cNvSpPr>
          <p:nvPr>
            <p:ph type="sldNum" sz="quarter" idx="4"/>
          </p:nvPr>
        </p:nvSpPr>
        <p:spPr/>
        <p:txBody>
          <a:bodyPr/>
          <a:lstStyle/>
          <a:p>
            <a:fld id="{9091AC62-753B-3240-A76B-ED140B7F97AA}" type="slidenum">
              <a:rPr lang="en-US" smtClean="0">
                <a:solidFill>
                  <a:srgbClr val="FFFFFF"/>
                </a:solidFill>
              </a:rPr>
              <a:pPr/>
              <a:t>20</a:t>
            </a:fld>
            <a:endParaRPr lang="en-US">
              <a:solidFill>
                <a:srgbClr val="FFFFFF"/>
              </a:solidFill>
            </a:endParaRPr>
          </a:p>
        </p:txBody>
      </p:sp>
    </p:spTree>
    <p:extLst>
      <p:ext uri="{BB962C8B-B14F-4D97-AF65-F5344CB8AC3E}">
        <p14:creationId xmlns:p14="http://schemas.microsoft.com/office/powerpoint/2010/main" val="2413498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a:xfrm>
            <a:off x="715095" y="414527"/>
            <a:ext cx="10761810" cy="1828800"/>
          </a:xfrm>
        </p:spPr>
        <p:txBody>
          <a:bodyPr lIns="0" tIns="0" rIns="0" bIns="0" anchor="ctr">
            <a:noAutofit/>
          </a:bodyPr>
          <a:lstStyle/>
          <a:p>
            <a:pPr algn="l">
              <a:lnSpc>
                <a:spcPct val="100000"/>
              </a:lnSpc>
            </a:pPr>
            <a:r>
              <a:rPr lang="en-US" sz="12000" b="1" dirty="0">
                <a:solidFill>
                  <a:schemeClr val="bg1"/>
                </a:solidFill>
                <a:latin typeface="Poppins" pitchFamily="2" charset="77"/>
                <a:cs typeface="Poppins" pitchFamily="2" charset="77"/>
              </a:rPr>
              <a:t>Thank You</a:t>
            </a:r>
          </a:p>
        </p:txBody>
      </p:sp>
      <p:sp>
        <p:nvSpPr>
          <p:cNvPr id="3" name="Slide Number Placeholder 2">
            <a:extLst>
              <a:ext uri="{FF2B5EF4-FFF2-40B4-BE49-F238E27FC236}">
                <a16:creationId xmlns:a16="http://schemas.microsoft.com/office/drawing/2014/main" id="{F550D420-DF99-0CDD-D2C8-FD5C129A2702}"/>
              </a:ext>
            </a:extLst>
          </p:cNvPr>
          <p:cNvSpPr>
            <a:spLocks noGrp="1"/>
          </p:cNvSpPr>
          <p:nvPr>
            <p:ph type="sldNum" sz="quarter" idx="4"/>
          </p:nvPr>
        </p:nvSpPr>
        <p:spPr/>
        <p:txBody>
          <a:bodyPr/>
          <a:lstStyle/>
          <a:p>
            <a:fld id="{9091AC62-753B-3240-A76B-ED140B7F97AA}" type="slidenum">
              <a:rPr lang="en-US" smtClean="0">
                <a:solidFill>
                  <a:srgbClr val="FFFFFF"/>
                </a:solidFill>
              </a:rPr>
              <a:pPr/>
              <a:t>21</a:t>
            </a:fld>
            <a:endParaRPr lang="en-US">
              <a:solidFill>
                <a:srgbClr val="FFFFFF"/>
              </a:solidFill>
            </a:endParaRPr>
          </a:p>
        </p:txBody>
      </p:sp>
      <p:sp>
        <p:nvSpPr>
          <p:cNvPr id="5" name="TextBox 4">
            <a:extLst>
              <a:ext uri="{FF2B5EF4-FFF2-40B4-BE49-F238E27FC236}">
                <a16:creationId xmlns:a16="http://schemas.microsoft.com/office/drawing/2014/main" id="{23C88C8A-9D94-DE7E-A413-C72EEB05158B}"/>
              </a:ext>
            </a:extLst>
          </p:cNvPr>
          <p:cNvSpPr txBox="1"/>
          <p:nvPr/>
        </p:nvSpPr>
        <p:spPr>
          <a:xfrm>
            <a:off x="152400" y="6508261"/>
            <a:ext cx="3827417" cy="215444"/>
          </a:xfrm>
          <a:prstGeom prst="rect">
            <a:avLst/>
          </a:prstGeom>
          <a:noFill/>
        </p:spPr>
        <p:txBody>
          <a:bodyPr wrap="square" rtlCol="0">
            <a:spAutoFit/>
          </a:bodyPr>
          <a:lstStyle/>
          <a:p>
            <a:r>
              <a:rPr lang="en-US" sz="800" dirty="0">
                <a:solidFill>
                  <a:srgbClr val="FFFFFF"/>
                </a:solidFill>
                <a:latin typeface="Source Sans Pro" panose="020B0503030403020204" pitchFamily="34" charset="77"/>
              </a:rPr>
              <a:t>©2022, American Cancer Society Cancer </a:t>
            </a:r>
            <a:r>
              <a:rPr lang="en-US" sz="800">
                <a:solidFill>
                  <a:srgbClr val="FFFFFF"/>
                </a:solidFill>
                <a:latin typeface="Source Sans Pro" panose="020B0503030403020204" pitchFamily="34" charset="77"/>
              </a:rPr>
              <a:t>Action Network, Inc.</a:t>
            </a:r>
          </a:p>
        </p:txBody>
      </p:sp>
      <p:pic>
        <p:nvPicPr>
          <p:cNvPr id="4" name="Picture 3">
            <a:extLst>
              <a:ext uri="{FF2B5EF4-FFF2-40B4-BE49-F238E27FC236}">
                <a16:creationId xmlns:a16="http://schemas.microsoft.com/office/drawing/2014/main" id="{10A634D4-D693-69C9-3EC0-CEF3D6C5AB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51688" y="267230"/>
            <a:ext cx="2187282" cy="1976097"/>
          </a:xfrm>
          <a:prstGeom prst="rect">
            <a:avLst/>
          </a:prstGeom>
        </p:spPr>
      </p:pic>
      <p:pic>
        <p:nvPicPr>
          <p:cNvPr id="6" name="Picture 5">
            <a:extLst>
              <a:ext uri="{FF2B5EF4-FFF2-40B4-BE49-F238E27FC236}">
                <a16:creationId xmlns:a16="http://schemas.microsoft.com/office/drawing/2014/main" id="{89BA6BD5-A340-8B23-F2E3-EC7C1170B48E}"/>
              </a:ext>
            </a:extLst>
          </p:cNvPr>
          <p:cNvPicPr>
            <a:picLocks noChangeAspect="1"/>
          </p:cNvPicPr>
          <p:nvPr/>
        </p:nvPicPr>
        <p:blipFill>
          <a:blip r:embed="rId3"/>
          <a:stretch>
            <a:fillRect/>
          </a:stretch>
        </p:blipFill>
        <p:spPr>
          <a:xfrm>
            <a:off x="715095" y="2247533"/>
            <a:ext cx="8215067" cy="4260728"/>
          </a:xfrm>
          <a:prstGeom prst="rect">
            <a:avLst/>
          </a:prstGeom>
        </p:spPr>
      </p:pic>
    </p:spTree>
    <p:extLst>
      <p:ext uri="{BB962C8B-B14F-4D97-AF65-F5344CB8AC3E}">
        <p14:creationId xmlns:p14="http://schemas.microsoft.com/office/powerpoint/2010/main" val="2981067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AC3014-681F-9207-ADE7-6BD289755235}"/>
              </a:ext>
            </a:extLst>
          </p:cNvPr>
          <p:cNvSpPr/>
          <p:nvPr/>
        </p:nvSpPr>
        <p:spPr>
          <a:xfrm>
            <a:off x="10887" y="-7642"/>
            <a:ext cx="12192000" cy="6858000"/>
          </a:xfrm>
          <a:prstGeom prst="rect">
            <a:avLst/>
          </a:prstGeom>
          <a:solidFill>
            <a:srgbClr val="2746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7">
            <a:extLst>
              <a:ext uri="{FF2B5EF4-FFF2-40B4-BE49-F238E27FC236}">
                <a16:creationId xmlns:a16="http://schemas.microsoft.com/office/drawing/2014/main" id="{553D1A0F-F8A4-4437-13CA-0CAB368EC499}"/>
              </a:ext>
            </a:extLst>
          </p:cNvPr>
          <p:cNvSpPr/>
          <p:nvPr/>
        </p:nvSpPr>
        <p:spPr>
          <a:xfrm>
            <a:off x="486888" y="465667"/>
            <a:ext cx="7825840" cy="5911382"/>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0185F2D-3C4D-CBCA-4B01-EC37995B92F7}"/>
              </a:ext>
            </a:extLst>
          </p:cNvPr>
          <p:cNvSpPr>
            <a:spLocks noGrp="1"/>
          </p:cNvSpPr>
          <p:nvPr>
            <p:ph type="ctrTitle"/>
          </p:nvPr>
        </p:nvSpPr>
        <p:spPr>
          <a:xfrm>
            <a:off x="753796" y="2673028"/>
            <a:ext cx="5958741" cy="991486"/>
          </a:xfrm>
        </p:spPr>
        <p:txBody>
          <a:bodyPr lIns="0" tIns="0" rIns="0" bIns="0">
            <a:noAutofit/>
          </a:bodyPr>
          <a:lstStyle/>
          <a:p>
            <a:pPr algn="l">
              <a:lnSpc>
                <a:spcPts val="5080"/>
              </a:lnSpc>
            </a:pPr>
            <a:r>
              <a:rPr lang="en-US" sz="6600" dirty="0">
                <a:solidFill>
                  <a:srgbClr val="2746F8"/>
                </a:solidFill>
                <a:latin typeface="Poppins"/>
                <a:cs typeface="Poppins"/>
              </a:rPr>
              <a:t>What is Cancer </a:t>
            </a:r>
            <a:r>
              <a:rPr lang="en-US" sz="6600">
                <a:solidFill>
                  <a:srgbClr val="2746F8"/>
                </a:solidFill>
                <a:latin typeface="Poppins"/>
                <a:cs typeface="Poppins"/>
              </a:rPr>
              <a:t>Action Day?  </a:t>
            </a:r>
          </a:p>
        </p:txBody>
      </p:sp>
      <p:sp>
        <p:nvSpPr>
          <p:cNvPr id="12" name="Rectangle 17">
            <a:extLst>
              <a:ext uri="{FF2B5EF4-FFF2-40B4-BE49-F238E27FC236}">
                <a16:creationId xmlns:a16="http://schemas.microsoft.com/office/drawing/2014/main" id="{80FBD0C9-F51E-630E-029B-F561AD63D0B4}"/>
              </a:ext>
            </a:extLst>
          </p:cNvPr>
          <p:cNvSpPr/>
          <p:nvPr/>
        </p:nvSpPr>
        <p:spPr>
          <a:xfrm>
            <a:off x="6196507" y="4995073"/>
            <a:ext cx="894262" cy="67549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22D3DD-399D-0E58-BA63-57C13B76FC73}"/>
              </a:ext>
            </a:extLst>
          </p:cNvPr>
          <p:cNvSpPr/>
          <p:nvPr/>
        </p:nvSpPr>
        <p:spPr>
          <a:xfrm>
            <a:off x="10887" y="4995075"/>
            <a:ext cx="6701651" cy="6754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E85A783-ADA0-E545-DF12-C4653641E560}"/>
              </a:ext>
            </a:extLst>
          </p:cNvPr>
          <p:cNvSpPr txBox="1">
            <a:spLocks/>
          </p:cNvSpPr>
          <p:nvPr/>
        </p:nvSpPr>
        <p:spPr>
          <a:xfrm>
            <a:off x="753797" y="4103668"/>
            <a:ext cx="6205804" cy="223186"/>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600" b="1" dirty="0">
                <a:solidFill>
                  <a:srgbClr val="2746F8"/>
                </a:solidFill>
                <a:latin typeface="Poppins"/>
                <a:cs typeface="Poppins"/>
              </a:rPr>
              <a:t>Share your story and have YOUR VOICE HEARD</a:t>
            </a:r>
            <a:endParaRPr lang="en-US" sz="1100" b="1" dirty="0">
              <a:solidFill>
                <a:srgbClr val="2746F8"/>
              </a:solidFill>
              <a:latin typeface="Poppins"/>
              <a:cs typeface="Poppins"/>
            </a:endParaRPr>
          </a:p>
        </p:txBody>
      </p:sp>
      <p:sp>
        <p:nvSpPr>
          <p:cNvPr id="5" name="TextBox 4">
            <a:extLst>
              <a:ext uri="{FF2B5EF4-FFF2-40B4-BE49-F238E27FC236}">
                <a16:creationId xmlns:a16="http://schemas.microsoft.com/office/drawing/2014/main" id="{27F1F205-EA0E-6910-38AE-50B9A44B41E0}"/>
              </a:ext>
            </a:extLst>
          </p:cNvPr>
          <p:cNvSpPr txBox="1"/>
          <p:nvPr/>
        </p:nvSpPr>
        <p:spPr>
          <a:xfrm>
            <a:off x="403382" y="5148155"/>
            <a:ext cx="3580612" cy="369332"/>
          </a:xfrm>
          <a:prstGeom prst="rect">
            <a:avLst/>
          </a:prstGeom>
          <a:noFill/>
        </p:spPr>
        <p:txBody>
          <a:bodyPr wrap="square" lIns="91440" tIns="45720" rIns="91440" bIns="45720" anchor="t">
            <a:spAutoFit/>
          </a:bodyPr>
          <a:lstStyle/>
          <a:p>
            <a:r>
              <a:rPr lang="en-US" b="1">
                <a:solidFill>
                  <a:schemeClr val="bg1"/>
                </a:solidFill>
                <a:latin typeface="Poppins"/>
                <a:cs typeface="Poppins"/>
              </a:rPr>
              <a:t>Thursday, March 26th</a:t>
            </a:r>
            <a:endParaRPr lang="en-US" b="1">
              <a:solidFill>
                <a:schemeClr val="bg1"/>
              </a:solidFill>
              <a:latin typeface="Poppins" pitchFamily="2" charset="77"/>
              <a:cs typeface="Poppins" pitchFamily="2" charset="77"/>
            </a:endParaRPr>
          </a:p>
        </p:txBody>
      </p:sp>
      <p:sp>
        <p:nvSpPr>
          <p:cNvPr id="3" name="Slide Number Placeholder 2">
            <a:extLst>
              <a:ext uri="{FF2B5EF4-FFF2-40B4-BE49-F238E27FC236}">
                <a16:creationId xmlns:a16="http://schemas.microsoft.com/office/drawing/2014/main" id="{94D4D761-6B66-5D34-FBBA-9F1D58ED56FE}"/>
              </a:ext>
            </a:extLst>
          </p:cNvPr>
          <p:cNvSpPr>
            <a:spLocks noGrp="1"/>
          </p:cNvSpPr>
          <p:nvPr>
            <p:ph type="sldNum" sz="quarter" idx="4"/>
          </p:nvPr>
        </p:nvSpPr>
        <p:spPr/>
        <p:txBody>
          <a:bodyPr/>
          <a:lstStyle/>
          <a:p>
            <a:fld id="{9091AC62-753B-3240-A76B-ED140B7F97AA}" type="slidenum">
              <a:rPr lang="en-US" smtClean="0">
                <a:solidFill>
                  <a:srgbClr val="FFFFFF"/>
                </a:solidFill>
              </a:rPr>
              <a:pPr/>
              <a:t>3</a:t>
            </a:fld>
            <a:endParaRPr lang="en-US">
              <a:solidFill>
                <a:srgbClr val="FFFFFF"/>
              </a:solidFill>
            </a:endParaRPr>
          </a:p>
        </p:txBody>
      </p:sp>
      <p:pic>
        <p:nvPicPr>
          <p:cNvPr id="7" name="Picture 6">
            <a:extLst>
              <a:ext uri="{FF2B5EF4-FFF2-40B4-BE49-F238E27FC236}">
                <a16:creationId xmlns:a16="http://schemas.microsoft.com/office/drawing/2014/main" id="{5566B001-2F79-C80F-B7A4-3C2F50CE9C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51688" y="4639886"/>
            <a:ext cx="2187282" cy="1976097"/>
          </a:xfrm>
          <a:prstGeom prst="rect">
            <a:avLst/>
          </a:prstGeom>
        </p:spPr>
      </p:pic>
    </p:spTree>
    <p:extLst>
      <p:ext uri="{BB962C8B-B14F-4D97-AF65-F5344CB8AC3E}">
        <p14:creationId xmlns:p14="http://schemas.microsoft.com/office/powerpoint/2010/main" val="1057687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6B394-24ED-4207-5757-1B51A6FB9339}"/>
              </a:ext>
            </a:extLst>
          </p:cNvPr>
          <p:cNvSpPr>
            <a:spLocks noGrp="1"/>
          </p:cNvSpPr>
          <p:nvPr>
            <p:ph type="body" sz="quarter" idx="16"/>
          </p:nvPr>
        </p:nvSpPr>
        <p:spPr/>
        <p:txBody>
          <a:bodyPr/>
          <a:lstStyle/>
          <a:p>
            <a:r>
              <a:rPr lang="en-US" dirty="0"/>
              <a:t>What to expect</a:t>
            </a:r>
          </a:p>
        </p:txBody>
      </p:sp>
      <p:sp>
        <p:nvSpPr>
          <p:cNvPr id="3" name="Text Placeholder 2">
            <a:extLst>
              <a:ext uri="{FF2B5EF4-FFF2-40B4-BE49-F238E27FC236}">
                <a16:creationId xmlns:a16="http://schemas.microsoft.com/office/drawing/2014/main" id="{8ADEE9B5-B873-1AB3-FEA6-890AEB3F444B}"/>
              </a:ext>
            </a:extLst>
          </p:cNvPr>
          <p:cNvSpPr>
            <a:spLocks noGrp="1"/>
          </p:cNvSpPr>
          <p:nvPr>
            <p:ph type="body" sz="quarter" idx="17"/>
          </p:nvPr>
        </p:nvSpPr>
        <p:spPr>
          <a:xfrm>
            <a:off x="3246120" y="2505618"/>
            <a:ext cx="7315200" cy="495300"/>
          </a:xfrm>
        </p:spPr>
        <p:txBody>
          <a:bodyPr lIns="0" tIns="0" rIns="0" bIns="0" anchor="t"/>
          <a:lstStyle/>
          <a:p>
            <a:r>
              <a:rPr lang="en-US" sz="1600" dirty="0">
                <a:latin typeface="Source Sans Pro"/>
                <a:ea typeface="Source Sans Pro"/>
                <a:cs typeface="Poppins"/>
              </a:rPr>
              <a:t>Stop by our registration desk to get your name tag, volunteer </a:t>
            </a:r>
            <a:r>
              <a:rPr lang="en-US" sz="1600">
                <a:latin typeface="Source Sans Pro"/>
                <a:ea typeface="Source Sans Pro"/>
                <a:cs typeface="Poppins"/>
              </a:rPr>
              <a:t>folder,</a:t>
            </a:r>
            <a:r>
              <a:rPr lang="en-US" sz="1600" dirty="0">
                <a:latin typeface="Source Sans Pro"/>
                <a:ea typeface="Source Sans Pro"/>
                <a:cs typeface="Poppins"/>
              </a:rPr>
              <a:t> and the leave-</a:t>
            </a:r>
            <a:r>
              <a:rPr lang="en-US" sz="1600">
                <a:latin typeface="Source Sans Pro"/>
                <a:ea typeface="Source Sans Pro"/>
                <a:cs typeface="Poppins"/>
              </a:rPr>
              <a:t>behind materials for your lawmakers.</a:t>
            </a:r>
            <a:endParaRPr lang="en-US" sz="1600" dirty="0">
              <a:latin typeface="Source Sans Pro"/>
              <a:ea typeface="Source Sans Pro"/>
              <a:cs typeface="Poppins"/>
            </a:endParaRPr>
          </a:p>
        </p:txBody>
      </p:sp>
      <p:sp>
        <p:nvSpPr>
          <p:cNvPr id="4" name="Text Placeholder 3">
            <a:extLst>
              <a:ext uri="{FF2B5EF4-FFF2-40B4-BE49-F238E27FC236}">
                <a16:creationId xmlns:a16="http://schemas.microsoft.com/office/drawing/2014/main" id="{C3D877C4-8F79-12A0-E07C-21C3E6CA1513}"/>
              </a:ext>
            </a:extLst>
          </p:cNvPr>
          <p:cNvSpPr>
            <a:spLocks noGrp="1"/>
          </p:cNvSpPr>
          <p:nvPr>
            <p:ph type="body" sz="quarter" idx="29"/>
          </p:nvPr>
        </p:nvSpPr>
        <p:spPr>
          <a:xfrm>
            <a:off x="3246120" y="2082687"/>
            <a:ext cx="7315200" cy="335476"/>
          </a:xfrm>
        </p:spPr>
        <p:txBody>
          <a:bodyPr/>
          <a:lstStyle/>
          <a:p>
            <a:r>
              <a:rPr lang="en-US" sz="2400" dirty="0"/>
              <a:t>Registration/Check-in</a:t>
            </a:r>
          </a:p>
        </p:txBody>
      </p:sp>
      <p:sp>
        <p:nvSpPr>
          <p:cNvPr id="5" name="Text Placeholder 4">
            <a:extLst>
              <a:ext uri="{FF2B5EF4-FFF2-40B4-BE49-F238E27FC236}">
                <a16:creationId xmlns:a16="http://schemas.microsoft.com/office/drawing/2014/main" id="{DB8E4BD1-CB6F-A00E-0DBB-50832FF8F26B}"/>
              </a:ext>
            </a:extLst>
          </p:cNvPr>
          <p:cNvSpPr>
            <a:spLocks noGrp="1"/>
          </p:cNvSpPr>
          <p:nvPr>
            <p:ph type="body" sz="quarter" idx="30"/>
          </p:nvPr>
        </p:nvSpPr>
        <p:spPr/>
        <p:txBody>
          <a:bodyPr/>
          <a:lstStyle/>
          <a:p>
            <a:endParaRPr lang="en-US"/>
          </a:p>
        </p:txBody>
      </p:sp>
      <p:sp>
        <p:nvSpPr>
          <p:cNvPr id="6" name="Text Placeholder 5">
            <a:extLst>
              <a:ext uri="{FF2B5EF4-FFF2-40B4-BE49-F238E27FC236}">
                <a16:creationId xmlns:a16="http://schemas.microsoft.com/office/drawing/2014/main" id="{054D7007-BCBB-60CD-F5A5-F9E19D383536}"/>
              </a:ext>
            </a:extLst>
          </p:cNvPr>
          <p:cNvSpPr>
            <a:spLocks noGrp="1"/>
          </p:cNvSpPr>
          <p:nvPr>
            <p:ph type="body" sz="quarter" idx="31"/>
          </p:nvPr>
        </p:nvSpPr>
        <p:spPr>
          <a:xfrm>
            <a:off x="3236975" y="3501424"/>
            <a:ext cx="7315200" cy="332015"/>
          </a:xfrm>
        </p:spPr>
        <p:txBody>
          <a:bodyPr lIns="0" tIns="0" rIns="0" bIns="0" anchor="t"/>
          <a:lstStyle/>
          <a:p>
            <a:r>
              <a:rPr lang="en-US" sz="1600">
                <a:latin typeface="Source Sans Pro"/>
                <a:ea typeface="Source Sans Pro"/>
                <a:cs typeface="Poppins"/>
              </a:rPr>
              <a:t>Hear from our legislative champions, partners, and fellow advocates.</a:t>
            </a:r>
            <a:endParaRPr lang="en-US" sz="1600" dirty="0">
              <a:latin typeface="Source Sans Pro"/>
              <a:ea typeface="Source Sans Pro"/>
              <a:cs typeface="Poppins"/>
            </a:endParaRPr>
          </a:p>
        </p:txBody>
      </p:sp>
      <p:sp>
        <p:nvSpPr>
          <p:cNvPr id="7" name="Text Placeholder 6">
            <a:extLst>
              <a:ext uri="{FF2B5EF4-FFF2-40B4-BE49-F238E27FC236}">
                <a16:creationId xmlns:a16="http://schemas.microsoft.com/office/drawing/2014/main" id="{57132945-0875-3EBE-5476-89B85662B53B}"/>
              </a:ext>
            </a:extLst>
          </p:cNvPr>
          <p:cNvSpPr>
            <a:spLocks noGrp="1"/>
          </p:cNvSpPr>
          <p:nvPr>
            <p:ph type="body" sz="quarter" idx="32"/>
          </p:nvPr>
        </p:nvSpPr>
        <p:spPr>
          <a:xfrm>
            <a:off x="3246120" y="3083689"/>
            <a:ext cx="7315200" cy="335476"/>
          </a:xfrm>
        </p:spPr>
        <p:txBody>
          <a:bodyPr/>
          <a:lstStyle/>
          <a:p>
            <a:r>
              <a:rPr lang="en-US" sz="2400" dirty="0"/>
              <a:t>Speaking Program</a:t>
            </a:r>
          </a:p>
        </p:txBody>
      </p:sp>
      <p:sp>
        <p:nvSpPr>
          <p:cNvPr id="8" name="Text Placeholder 7">
            <a:extLst>
              <a:ext uri="{FF2B5EF4-FFF2-40B4-BE49-F238E27FC236}">
                <a16:creationId xmlns:a16="http://schemas.microsoft.com/office/drawing/2014/main" id="{B2084B18-33C8-EF30-E211-1FE454544093}"/>
              </a:ext>
            </a:extLst>
          </p:cNvPr>
          <p:cNvSpPr>
            <a:spLocks noGrp="1"/>
          </p:cNvSpPr>
          <p:nvPr>
            <p:ph type="body" sz="quarter" idx="33"/>
          </p:nvPr>
        </p:nvSpPr>
        <p:spPr/>
        <p:txBody>
          <a:bodyPr/>
          <a:lstStyle/>
          <a:p>
            <a:endParaRPr lang="en-US"/>
          </a:p>
        </p:txBody>
      </p:sp>
      <p:sp>
        <p:nvSpPr>
          <p:cNvPr id="9" name="Text Placeholder 8">
            <a:extLst>
              <a:ext uri="{FF2B5EF4-FFF2-40B4-BE49-F238E27FC236}">
                <a16:creationId xmlns:a16="http://schemas.microsoft.com/office/drawing/2014/main" id="{E08BB69F-C726-148A-2684-8F75FBED2D08}"/>
              </a:ext>
            </a:extLst>
          </p:cNvPr>
          <p:cNvSpPr>
            <a:spLocks noGrp="1"/>
          </p:cNvSpPr>
          <p:nvPr>
            <p:ph type="body" sz="quarter" idx="34"/>
          </p:nvPr>
        </p:nvSpPr>
        <p:spPr>
          <a:xfrm>
            <a:off x="3233927" y="4300226"/>
            <a:ext cx="7315200" cy="495300"/>
          </a:xfrm>
        </p:spPr>
        <p:txBody>
          <a:bodyPr lIns="0" tIns="0" rIns="0" bIns="0" anchor="t"/>
          <a:lstStyle/>
          <a:p>
            <a:r>
              <a:rPr lang="en-US" sz="1600">
                <a:latin typeface="Source Sans Pro"/>
                <a:ea typeface="Source Sans Pro"/>
                <a:cs typeface="Poppins"/>
              </a:rPr>
              <a:t>Find your lawmakers to talk with them about our legislative priorities.</a:t>
            </a:r>
            <a:endParaRPr lang="en-US" sz="1600" dirty="0"/>
          </a:p>
        </p:txBody>
      </p:sp>
      <p:sp>
        <p:nvSpPr>
          <p:cNvPr id="10" name="Text Placeholder 9">
            <a:extLst>
              <a:ext uri="{FF2B5EF4-FFF2-40B4-BE49-F238E27FC236}">
                <a16:creationId xmlns:a16="http://schemas.microsoft.com/office/drawing/2014/main" id="{7C4026C6-D8E7-17EF-9AF6-3312A818E563}"/>
              </a:ext>
            </a:extLst>
          </p:cNvPr>
          <p:cNvSpPr>
            <a:spLocks noGrp="1"/>
          </p:cNvSpPr>
          <p:nvPr>
            <p:ph type="body" sz="quarter" idx="35"/>
          </p:nvPr>
        </p:nvSpPr>
        <p:spPr>
          <a:xfrm>
            <a:off x="3246120" y="3924771"/>
            <a:ext cx="7315200" cy="335476"/>
          </a:xfrm>
        </p:spPr>
        <p:txBody>
          <a:bodyPr/>
          <a:lstStyle/>
          <a:p>
            <a:r>
              <a:rPr lang="en-US" sz="2400" dirty="0"/>
              <a:t>Conversations with Lawmakers</a:t>
            </a:r>
          </a:p>
        </p:txBody>
      </p:sp>
      <p:sp>
        <p:nvSpPr>
          <p:cNvPr id="11" name="Text Placeholder 10">
            <a:extLst>
              <a:ext uri="{FF2B5EF4-FFF2-40B4-BE49-F238E27FC236}">
                <a16:creationId xmlns:a16="http://schemas.microsoft.com/office/drawing/2014/main" id="{52750816-8507-D29C-1D73-51A45CDA832E}"/>
              </a:ext>
            </a:extLst>
          </p:cNvPr>
          <p:cNvSpPr>
            <a:spLocks noGrp="1"/>
          </p:cNvSpPr>
          <p:nvPr>
            <p:ph type="body" sz="quarter" idx="36"/>
          </p:nvPr>
        </p:nvSpPr>
        <p:spPr/>
        <p:txBody>
          <a:bodyPr/>
          <a:lstStyle/>
          <a:p>
            <a:endParaRPr lang="en-US"/>
          </a:p>
        </p:txBody>
      </p:sp>
      <p:sp>
        <p:nvSpPr>
          <p:cNvPr id="12" name="Text Placeholder 11">
            <a:extLst>
              <a:ext uri="{FF2B5EF4-FFF2-40B4-BE49-F238E27FC236}">
                <a16:creationId xmlns:a16="http://schemas.microsoft.com/office/drawing/2014/main" id="{CA0E06B0-93A1-8015-9DE1-32F2EF9384A5}"/>
              </a:ext>
            </a:extLst>
          </p:cNvPr>
          <p:cNvSpPr>
            <a:spLocks noGrp="1"/>
          </p:cNvSpPr>
          <p:nvPr>
            <p:ph type="body" sz="quarter" idx="37"/>
          </p:nvPr>
        </p:nvSpPr>
        <p:spPr>
          <a:xfrm>
            <a:off x="3246120" y="5240412"/>
            <a:ext cx="7315200" cy="495300"/>
          </a:xfrm>
        </p:spPr>
        <p:txBody>
          <a:bodyPr lIns="0" tIns="0" rIns="0" bIns="0" anchor="t"/>
          <a:lstStyle/>
          <a:p>
            <a:r>
              <a:rPr lang="en-US" sz="1600" dirty="0">
                <a:latin typeface="Source Sans Pro"/>
                <a:ea typeface="Source Sans Pro"/>
                <a:cs typeface="Poppins"/>
              </a:rPr>
              <a:t>Return to the library to complete your report back forms and thank you cards for </a:t>
            </a:r>
            <a:r>
              <a:rPr lang="en-US" sz="1600">
                <a:latin typeface="Source Sans Pro"/>
                <a:ea typeface="Source Sans Pro"/>
                <a:cs typeface="Poppins"/>
              </a:rPr>
              <a:t>lawmakers.</a:t>
            </a:r>
            <a:endParaRPr lang="en-US" sz="1600" dirty="0">
              <a:latin typeface="Source Sans Pro"/>
              <a:ea typeface="Source Sans Pro"/>
              <a:cs typeface="Poppins"/>
            </a:endParaRPr>
          </a:p>
        </p:txBody>
      </p:sp>
      <p:sp>
        <p:nvSpPr>
          <p:cNvPr id="13" name="Text Placeholder 12">
            <a:extLst>
              <a:ext uri="{FF2B5EF4-FFF2-40B4-BE49-F238E27FC236}">
                <a16:creationId xmlns:a16="http://schemas.microsoft.com/office/drawing/2014/main" id="{F05313CF-75D4-2838-1B4B-088803DF1ED4}"/>
              </a:ext>
            </a:extLst>
          </p:cNvPr>
          <p:cNvSpPr>
            <a:spLocks noGrp="1"/>
          </p:cNvSpPr>
          <p:nvPr>
            <p:ph type="body" sz="quarter" idx="38"/>
          </p:nvPr>
        </p:nvSpPr>
        <p:spPr>
          <a:xfrm>
            <a:off x="3246120" y="4850231"/>
            <a:ext cx="7315200" cy="335476"/>
          </a:xfrm>
        </p:spPr>
        <p:txBody>
          <a:bodyPr wrap="square" lIns="0" tIns="0" rIns="0" bIns="0" anchor="t">
            <a:spAutoFit/>
          </a:bodyPr>
          <a:lstStyle/>
          <a:p>
            <a:r>
              <a:rPr lang="en-US" sz="2400" dirty="0">
                <a:latin typeface="Poppins"/>
                <a:cs typeface="Poppins"/>
              </a:rPr>
              <a:t>Report Backs and Thank You Notes</a:t>
            </a:r>
            <a:endParaRPr lang="en-US" sz="2400" dirty="0"/>
          </a:p>
        </p:txBody>
      </p:sp>
      <p:sp>
        <p:nvSpPr>
          <p:cNvPr id="14" name="Text Placeholder 13">
            <a:extLst>
              <a:ext uri="{FF2B5EF4-FFF2-40B4-BE49-F238E27FC236}">
                <a16:creationId xmlns:a16="http://schemas.microsoft.com/office/drawing/2014/main" id="{78497DA8-69C6-89F4-AAF3-8668D7AF9111}"/>
              </a:ext>
            </a:extLst>
          </p:cNvPr>
          <p:cNvSpPr>
            <a:spLocks noGrp="1"/>
          </p:cNvSpPr>
          <p:nvPr>
            <p:ph type="body" sz="quarter" idx="39"/>
          </p:nvPr>
        </p:nvSpPr>
        <p:spPr/>
        <p:txBody>
          <a:bodyPr/>
          <a:lstStyle/>
          <a:p>
            <a:endParaRPr lang="en-US"/>
          </a:p>
        </p:txBody>
      </p:sp>
      <p:sp>
        <p:nvSpPr>
          <p:cNvPr id="15" name="Date Placeholder 14">
            <a:extLst>
              <a:ext uri="{FF2B5EF4-FFF2-40B4-BE49-F238E27FC236}">
                <a16:creationId xmlns:a16="http://schemas.microsoft.com/office/drawing/2014/main" id="{4C29EC37-5D3C-BE09-DB8C-779C3B1BB3F1}"/>
              </a:ext>
            </a:extLst>
          </p:cNvPr>
          <p:cNvSpPr>
            <a:spLocks noGrp="1"/>
          </p:cNvSpPr>
          <p:nvPr>
            <p:ph type="dt" sz="half" idx="2"/>
          </p:nvPr>
        </p:nvSpPr>
        <p:spPr/>
        <p:txBody>
          <a:bodyPr/>
          <a:lstStyle/>
          <a:p>
            <a:fld id="{B07D23A7-7402-0843-A222-AAEABEA1D2C1}" type="datetime1">
              <a:rPr lang="en-US" smtClean="0"/>
              <a:t>3/20/2026</a:t>
            </a:fld>
            <a:endParaRPr lang="en-US"/>
          </a:p>
        </p:txBody>
      </p:sp>
      <p:sp>
        <p:nvSpPr>
          <p:cNvPr id="16" name="Footer Placeholder 15">
            <a:extLst>
              <a:ext uri="{FF2B5EF4-FFF2-40B4-BE49-F238E27FC236}">
                <a16:creationId xmlns:a16="http://schemas.microsoft.com/office/drawing/2014/main" id="{580B91AB-2603-E09F-2F7C-93CDDE147472}"/>
              </a:ext>
            </a:extLst>
          </p:cNvPr>
          <p:cNvSpPr>
            <a:spLocks noGrp="1"/>
          </p:cNvSpPr>
          <p:nvPr>
            <p:ph type="ftr" sz="quarter" idx="3"/>
          </p:nvPr>
        </p:nvSpPr>
        <p:spPr/>
        <p:txBody>
          <a:bodyPr/>
          <a:lstStyle/>
          <a:p>
            <a:endParaRPr lang="en-US"/>
          </a:p>
        </p:txBody>
      </p:sp>
      <p:sp>
        <p:nvSpPr>
          <p:cNvPr id="17" name="Slide Number Placeholder 16">
            <a:extLst>
              <a:ext uri="{FF2B5EF4-FFF2-40B4-BE49-F238E27FC236}">
                <a16:creationId xmlns:a16="http://schemas.microsoft.com/office/drawing/2014/main" id="{4DA3A36D-B76F-412C-D1DD-59478080ADCF}"/>
              </a:ext>
            </a:extLst>
          </p:cNvPr>
          <p:cNvSpPr>
            <a:spLocks noGrp="1"/>
          </p:cNvSpPr>
          <p:nvPr>
            <p:ph type="sldNum" sz="quarter" idx="4"/>
          </p:nvPr>
        </p:nvSpPr>
        <p:spPr/>
        <p:txBody>
          <a:bodyPr/>
          <a:lstStyle/>
          <a:p>
            <a:fld id="{9091AC62-753B-3240-A76B-ED140B7F97AA}" type="slidenum">
              <a:rPr lang="en-US" smtClean="0"/>
              <a:pPr/>
              <a:t>4</a:t>
            </a:fld>
            <a:endParaRPr lang="en-US"/>
          </a:p>
        </p:txBody>
      </p:sp>
    </p:spTree>
    <p:extLst>
      <p:ext uri="{BB962C8B-B14F-4D97-AF65-F5344CB8AC3E}">
        <p14:creationId xmlns:p14="http://schemas.microsoft.com/office/powerpoint/2010/main" val="142181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E39B-506B-91C1-DF6E-9CBC86247A2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ED79EC8-C561-37DF-FF60-452A77824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05" b="26667"/>
          <a:stretch/>
        </p:blipFill>
        <p:spPr>
          <a:xfrm>
            <a:off x="0" y="1828800"/>
            <a:ext cx="11520758" cy="5029200"/>
          </a:xfrm>
          <a:prstGeom prst="rect">
            <a:avLst/>
          </a:prstGeom>
        </p:spPr>
      </p:pic>
      <p:sp>
        <p:nvSpPr>
          <p:cNvPr id="2" name="TextBox 1">
            <a:extLst>
              <a:ext uri="{FF2B5EF4-FFF2-40B4-BE49-F238E27FC236}">
                <a16:creationId xmlns:a16="http://schemas.microsoft.com/office/drawing/2014/main" id="{6309A644-936F-F51A-F2A3-AC67D479376E}"/>
              </a:ext>
            </a:extLst>
          </p:cNvPr>
          <p:cNvSpPr txBox="1"/>
          <p:nvPr/>
        </p:nvSpPr>
        <p:spPr>
          <a:xfrm>
            <a:off x="671242" y="2557935"/>
            <a:ext cx="4048474" cy="461665"/>
          </a:xfrm>
          <a:prstGeom prst="rect">
            <a:avLst/>
          </a:prstGeom>
          <a:noFill/>
        </p:spPr>
        <p:txBody>
          <a:bodyPr wrap="square">
            <a:spAutoFit/>
          </a:bodyPr>
          <a:lstStyle/>
          <a:p>
            <a:r>
              <a:rPr lang="en-US" sz="2400" dirty="0">
                <a:solidFill>
                  <a:schemeClr val="bg1"/>
                </a:solidFill>
                <a:latin typeface="Poppins" pitchFamily="2" charset="77"/>
                <a:cs typeface="Poppins" pitchFamily="2" charset="77"/>
              </a:rPr>
              <a:t>Issue Overview</a:t>
            </a:r>
          </a:p>
        </p:txBody>
      </p:sp>
      <p:sp>
        <p:nvSpPr>
          <p:cNvPr id="3" name="Title 1">
            <a:extLst>
              <a:ext uri="{FF2B5EF4-FFF2-40B4-BE49-F238E27FC236}">
                <a16:creationId xmlns:a16="http://schemas.microsoft.com/office/drawing/2014/main" id="{9A9515FD-3D01-FF88-C4F7-77EA9BF2C975}"/>
              </a:ext>
            </a:extLst>
          </p:cNvPr>
          <p:cNvSpPr txBox="1">
            <a:spLocks/>
          </p:cNvSpPr>
          <p:nvPr/>
        </p:nvSpPr>
        <p:spPr>
          <a:xfrm>
            <a:off x="671242" y="3019235"/>
            <a:ext cx="9578936" cy="2636889"/>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8820"/>
              </a:lnSpc>
            </a:pPr>
            <a:r>
              <a:rPr lang="en-US" sz="4000" b="1" dirty="0">
                <a:solidFill>
                  <a:schemeClr val="bg1"/>
                </a:solidFill>
                <a:latin typeface="Poppins"/>
                <a:cs typeface="Poppins"/>
              </a:rPr>
              <a:t>Eliminating</a:t>
            </a:r>
            <a:r>
              <a:rPr lang="en-US" sz="4000" b="1">
                <a:solidFill>
                  <a:schemeClr val="bg1"/>
                </a:solidFill>
                <a:latin typeface="Poppins"/>
                <a:cs typeface="Poppins"/>
              </a:rPr>
              <a:t> Out-of-Pocket Costs for </a:t>
            </a:r>
            <a:r>
              <a:rPr lang="en-US" sz="4000" b="1" dirty="0">
                <a:solidFill>
                  <a:schemeClr val="bg1"/>
                </a:solidFill>
                <a:latin typeface="Poppins"/>
                <a:cs typeface="Poppins"/>
              </a:rPr>
              <a:t>Diagnostic and Supplemental Breast Exams</a:t>
            </a:r>
            <a:endParaRPr lang="en-US" sz="4000" b="1">
              <a:solidFill>
                <a:schemeClr val="bg1"/>
              </a:solidFill>
              <a:latin typeface="Poppins" pitchFamily="2" charset="77"/>
              <a:cs typeface="Poppins" pitchFamily="2" charset="77"/>
            </a:endParaRPr>
          </a:p>
        </p:txBody>
      </p:sp>
      <p:sp>
        <p:nvSpPr>
          <p:cNvPr id="4" name="Slide Number Placeholder 3">
            <a:extLst>
              <a:ext uri="{FF2B5EF4-FFF2-40B4-BE49-F238E27FC236}">
                <a16:creationId xmlns:a16="http://schemas.microsoft.com/office/drawing/2014/main" id="{AE5BAEE5-61F0-7184-DDE2-ACAC17AFA71E}"/>
              </a:ext>
            </a:extLst>
          </p:cNvPr>
          <p:cNvSpPr>
            <a:spLocks noGrp="1"/>
          </p:cNvSpPr>
          <p:nvPr>
            <p:ph type="sldNum" sz="quarter" idx="4"/>
          </p:nvPr>
        </p:nvSpPr>
        <p:spPr/>
        <p:txBody>
          <a:bodyPr/>
          <a:lstStyle/>
          <a:p>
            <a:fld id="{9091AC62-753B-3240-A76B-ED140B7F97AA}" type="slidenum">
              <a:rPr lang="en-US" smtClean="0"/>
              <a:pPr/>
              <a:t>5</a:t>
            </a:fld>
            <a:endParaRPr lang="en-US"/>
          </a:p>
        </p:txBody>
      </p:sp>
      <p:pic>
        <p:nvPicPr>
          <p:cNvPr id="5" name="Picture 4">
            <a:extLst>
              <a:ext uri="{FF2B5EF4-FFF2-40B4-BE49-F238E27FC236}">
                <a16:creationId xmlns:a16="http://schemas.microsoft.com/office/drawing/2014/main" id="{6AC8D1BD-E52D-065E-4B65-C4F9EA8E18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576" y="64303"/>
            <a:ext cx="1825982" cy="1649681"/>
          </a:xfrm>
          <a:prstGeom prst="rect">
            <a:avLst/>
          </a:prstGeom>
        </p:spPr>
      </p:pic>
    </p:spTree>
    <p:extLst>
      <p:ext uri="{BB962C8B-B14F-4D97-AF65-F5344CB8AC3E}">
        <p14:creationId xmlns:p14="http://schemas.microsoft.com/office/powerpoint/2010/main" val="2927084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5A9A1-396D-CAD5-B4FE-43E78917B6B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8109EA-6093-EF00-6F4C-4070442E78A0}"/>
              </a:ext>
            </a:extLst>
          </p:cNvPr>
          <p:cNvSpPr>
            <a:spLocks noGrp="1"/>
          </p:cNvSpPr>
          <p:nvPr>
            <p:ph type="body" sz="quarter" idx="16"/>
          </p:nvPr>
        </p:nvSpPr>
        <p:spPr>
          <a:xfrm>
            <a:off x="228598" y="454325"/>
            <a:ext cx="9229437" cy="649224"/>
          </a:xfrm>
        </p:spPr>
        <p:txBody>
          <a:bodyPr lIns="91440" tIns="45720" rIns="91440" bIns="45720" anchor="t"/>
          <a:lstStyle/>
          <a:p>
            <a:r>
              <a:rPr lang="en-US" dirty="0">
                <a:latin typeface="Poppins"/>
                <a:cs typeface="Poppins"/>
              </a:rPr>
              <a:t>Helping Rhode Islanders Access the Care They Need and Deserve </a:t>
            </a:r>
            <a:endParaRPr lang="en-US" sz="1200" b="0" dirty="0">
              <a:solidFill>
                <a:srgbClr val="1A1A1A"/>
              </a:solidFill>
              <a:latin typeface="Source Sans Pro"/>
              <a:ea typeface="Source Sans Pro"/>
              <a:cs typeface="Poppins"/>
            </a:endParaRPr>
          </a:p>
        </p:txBody>
      </p:sp>
      <p:sp>
        <p:nvSpPr>
          <p:cNvPr id="3" name="Text Placeholder 2">
            <a:extLst>
              <a:ext uri="{FF2B5EF4-FFF2-40B4-BE49-F238E27FC236}">
                <a16:creationId xmlns:a16="http://schemas.microsoft.com/office/drawing/2014/main" id="{A71AF7FD-2EF6-8D3D-9D6D-50C4E6D7B150}"/>
              </a:ext>
            </a:extLst>
          </p:cNvPr>
          <p:cNvSpPr>
            <a:spLocks noGrp="1"/>
          </p:cNvSpPr>
          <p:nvPr>
            <p:ph type="body" sz="quarter" idx="17"/>
          </p:nvPr>
        </p:nvSpPr>
        <p:spPr>
          <a:xfrm>
            <a:off x="242702" y="2108468"/>
            <a:ext cx="11545018" cy="3050066"/>
          </a:xfrm>
        </p:spPr>
        <p:txBody>
          <a:bodyPr wrap="square" lIns="91440" tIns="45720" rIns="91440" bIns="45720" anchor="t">
            <a:spAutoFit/>
          </a:bodyPr>
          <a:lstStyle/>
          <a:p>
            <a:pPr marL="285750" indent="-285750">
              <a:buFont typeface="Arial"/>
              <a:buChar char="•"/>
            </a:pPr>
            <a:r>
              <a:rPr lang="en-US" sz="1800" dirty="0">
                <a:latin typeface="Source Sans Pro"/>
                <a:ea typeface="Source Sans Pro"/>
                <a:cs typeface="Poppins"/>
              </a:rPr>
              <a:t>Early detection of breast cancer reduces the chance of dying from the disease. While millions have coverage for screening mammography without cost sharing, individuals at a higher risk of breast cancer or those requiring follow-up imaging due to an abnormal screening mammogram result are subject to hundreds to thousands of dollars in cost sharing. </a:t>
            </a:r>
          </a:p>
          <a:p>
            <a:pPr marL="285750" indent="-285750">
              <a:buFont typeface="Arial"/>
              <a:buChar char="•"/>
            </a:pPr>
            <a:r>
              <a:rPr lang="en-US" sz="1800" dirty="0">
                <a:latin typeface="Source Sans Pro"/>
                <a:ea typeface="Source Sans Pro"/>
                <a:cs typeface="Poppins"/>
              </a:rPr>
              <a:t>According to the National Cancer Institute’s Financial Burden of Cancer report, breast cancer has the highest treatment cost of any cancer. </a:t>
            </a:r>
          </a:p>
          <a:p>
            <a:pPr marL="285750" indent="-285750">
              <a:buFont typeface="Arial"/>
              <a:buChar char="•"/>
            </a:pPr>
            <a:r>
              <a:rPr lang="en-US" sz="1800" dirty="0">
                <a:latin typeface="Source Sans Pro"/>
                <a:ea typeface="Source Sans Pro"/>
                <a:cs typeface="Poppins"/>
              </a:rPr>
              <a:t>Studies show that individuals facing high out-of-pocket costs associated with diagnostic and supplemental imaging are less likely to have the recommended follow-up imaging. This can mean that the</a:t>
            </a:r>
            <a:r>
              <a:rPr lang="en-US" dirty="0">
                <a:latin typeface="Source Sans Pro"/>
                <a:ea typeface="Source Sans Pro"/>
                <a:cs typeface="Poppins"/>
              </a:rPr>
              <a:t> person will delay care until the cancer has spread to other parts of the body making it more deadly and much costlier to treat. </a:t>
            </a:r>
          </a:p>
          <a:p>
            <a:endParaRPr lang="en-US" dirty="0">
              <a:latin typeface="Source Sans Pro"/>
              <a:ea typeface="Source Sans Pro"/>
              <a:cs typeface="Poppins"/>
            </a:endParaRPr>
          </a:p>
        </p:txBody>
      </p:sp>
      <p:sp>
        <p:nvSpPr>
          <p:cNvPr id="4" name="Text Placeholder 3">
            <a:extLst>
              <a:ext uri="{FF2B5EF4-FFF2-40B4-BE49-F238E27FC236}">
                <a16:creationId xmlns:a16="http://schemas.microsoft.com/office/drawing/2014/main" id="{68520C1E-F899-DFAF-140F-3492EC78B660}"/>
              </a:ext>
            </a:extLst>
          </p:cNvPr>
          <p:cNvSpPr>
            <a:spLocks noGrp="1"/>
          </p:cNvSpPr>
          <p:nvPr>
            <p:ph type="body" sz="quarter" idx="29"/>
          </p:nvPr>
        </p:nvSpPr>
        <p:spPr>
          <a:xfrm>
            <a:off x="228597" y="1712041"/>
            <a:ext cx="11430000" cy="427809"/>
          </a:xfrm>
        </p:spPr>
        <p:txBody>
          <a:bodyPr wrap="square" lIns="91440" tIns="45720" rIns="91440" bIns="45720" anchor="t">
            <a:spAutoFit/>
          </a:bodyPr>
          <a:lstStyle/>
          <a:p>
            <a:r>
              <a:rPr lang="en-US" sz="2400" dirty="0">
                <a:latin typeface="Poppins"/>
                <a:cs typeface="Poppins"/>
              </a:rPr>
              <a:t>The Issue</a:t>
            </a:r>
            <a:endParaRPr lang="en-US" dirty="0"/>
          </a:p>
        </p:txBody>
      </p:sp>
      <p:sp>
        <p:nvSpPr>
          <p:cNvPr id="5" name="Text Placeholder 4">
            <a:extLst>
              <a:ext uri="{FF2B5EF4-FFF2-40B4-BE49-F238E27FC236}">
                <a16:creationId xmlns:a16="http://schemas.microsoft.com/office/drawing/2014/main" id="{21A3F85F-C73B-24F0-1DEC-7D9038E0178E}"/>
              </a:ext>
            </a:extLst>
          </p:cNvPr>
          <p:cNvSpPr>
            <a:spLocks noGrp="1"/>
          </p:cNvSpPr>
          <p:nvPr>
            <p:ph type="body" sz="quarter" idx="31"/>
          </p:nvPr>
        </p:nvSpPr>
        <p:spPr>
          <a:xfrm>
            <a:off x="228597" y="5169064"/>
            <a:ext cx="11430000" cy="969496"/>
          </a:xfrm>
        </p:spPr>
        <p:txBody>
          <a:bodyPr lIns="91440" tIns="45720" rIns="91440" bIns="45720" anchor="t">
            <a:spAutoFit/>
          </a:bodyPr>
          <a:lstStyle/>
          <a:p>
            <a:pPr marL="285750" indent="-285750">
              <a:buChar char="•"/>
            </a:pPr>
            <a:r>
              <a:rPr lang="en-US" sz="2000" dirty="0">
                <a:latin typeface="Source Sans Pro"/>
                <a:ea typeface="Source Sans Pro"/>
                <a:cs typeface="Poppins"/>
              </a:rPr>
              <a:t>It is imperative that we take measures to reduce the overall costs to the health care system, ensuring breast cancer is detected at the earliest possible stage helps to eliminate the exorbitant treatments costs associated with a later stage diagnosis. </a:t>
            </a:r>
            <a:endParaRPr lang="en-US" sz="2000" dirty="0">
              <a:ea typeface="Source Sans Pro"/>
            </a:endParaRPr>
          </a:p>
        </p:txBody>
      </p:sp>
      <p:sp>
        <p:nvSpPr>
          <p:cNvPr id="6" name="Text Placeholder 5">
            <a:extLst>
              <a:ext uri="{FF2B5EF4-FFF2-40B4-BE49-F238E27FC236}">
                <a16:creationId xmlns:a16="http://schemas.microsoft.com/office/drawing/2014/main" id="{7F4D5742-0FDE-6FE4-122E-99F1659247B9}"/>
              </a:ext>
            </a:extLst>
          </p:cNvPr>
          <p:cNvSpPr>
            <a:spLocks noGrp="1"/>
          </p:cNvSpPr>
          <p:nvPr>
            <p:ph type="body" sz="quarter" idx="32"/>
          </p:nvPr>
        </p:nvSpPr>
        <p:spPr>
          <a:xfrm>
            <a:off x="228597" y="4744441"/>
            <a:ext cx="11430000" cy="427809"/>
          </a:xfrm>
        </p:spPr>
        <p:txBody>
          <a:bodyPr wrap="square" lIns="91440" tIns="45720" rIns="91440" bIns="45720" anchor="t">
            <a:spAutoFit/>
          </a:bodyPr>
          <a:lstStyle/>
          <a:p>
            <a:r>
              <a:rPr lang="en-US" sz="2400" dirty="0">
                <a:latin typeface="Poppins"/>
                <a:cs typeface="Poppins"/>
              </a:rPr>
              <a:t>What we can do</a:t>
            </a:r>
            <a:endParaRPr lang="en-US" dirty="0"/>
          </a:p>
        </p:txBody>
      </p:sp>
      <p:sp>
        <p:nvSpPr>
          <p:cNvPr id="7" name="Date Placeholder 6">
            <a:extLst>
              <a:ext uri="{FF2B5EF4-FFF2-40B4-BE49-F238E27FC236}">
                <a16:creationId xmlns:a16="http://schemas.microsoft.com/office/drawing/2014/main" id="{ACB233D9-AEBE-C460-9F51-41DC69036893}"/>
              </a:ext>
            </a:extLst>
          </p:cNvPr>
          <p:cNvSpPr>
            <a:spLocks noGrp="1"/>
          </p:cNvSpPr>
          <p:nvPr>
            <p:ph type="dt" sz="half" idx="2"/>
          </p:nvPr>
        </p:nvSpPr>
        <p:spPr/>
        <p:txBody>
          <a:bodyPr/>
          <a:lstStyle/>
          <a:p>
            <a:fld id="{B07D23A7-7402-0843-A222-AAEABEA1D2C1}" type="datetime1">
              <a:rPr lang="en-US" smtClean="0"/>
              <a:t>3/20/2026</a:t>
            </a:fld>
            <a:endParaRPr lang="en-US"/>
          </a:p>
        </p:txBody>
      </p:sp>
      <p:sp>
        <p:nvSpPr>
          <p:cNvPr id="9" name="Slide Number Placeholder 8">
            <a:extLst>
              <a:ext uri="{FF2B5EF4-FFF2-40B4-BE49-F238E27FC236}">
                <a16:creationId xmlns:a16="http://schemas.microsoft.com/office/drawing/2014/main" id="{452FE0D8-5CFC-4577-83BF-D1812DBBD611}"/>
              </a:ext>
            </a:extLst>
          </p:cNvPr>
          <p:cNvSpPr>
            <a:spLocks noGrp="1"/>
          </p:cNvSpPr>
          <p:nvPr>
            <p:ph type="sldNum" sz="quarter" idx="4"/>
          </p:nvPr>
        </p:nvSpPr>
        <p:spPr/>
        <p:txBody>
          <a:bodyPr/>
          <a:lstStyle/>
          <a:p>
            <a:fld id="{9091AC62-753B-3240-A76B-ED140B7F97AA}" type="slidenum">
              <a:rPr lang="en-US" smtClean="0"/>
              <a:pPr/>
              <a:t>6</a:t>
            </a:fld>
            <a:endParaRPr lang="en-US"/>
          </a:p>
        </p:txBody>
      </p:sp>
    </p:spTree>
    <p:extLst>
      <p:ext uri="{BB962C8B-B14F-4D97-AF65-F5344CB8AC3E}">
        <p14:creationId xmlns:p14="http://schemas.microsoft.com/office/powerpoint/2010/main" val="1558924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F0744-D9A5-5BF7-8C44-6EFFC70EA521}"/>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767A5A1-08BF-C085-184B-C948C8F3D260}"/>
              </a:ext>
            </a:extLst>
          </p:cNvPr>
          <p:cNvSpPr>
            <a:spLocks noGrp="1"/>
          </p:cNvSpPr>
          <p:nvPr>
            <p:ph type="sldNum" sz="quarter" idx="4"/>
          </p:nvPr>
        </p:nvSpPr>
        <p:spPr/>
        <p:txBody>
          <a:bodyPr/>
          <a:lstStyle/>
          <a:p>
            <a:fld id="{9091AC62-753B-3240-A76B-ED140B7F97AA}" type="slidenum">
              <a:rPr lang="en-US" smtClean="0"/>
              <a:pPr/>
              <a:t>7</a:t>
            </a:fld>
            <a:endParaRPr lang="en-US"/>
          </a:p>
        </p:txBody>
      </p:sp>
      <p:sp>
        <p:nvSpPr>
          <p:cNvPr id="22" name="Title 21">
            <a:extLst>
              <a:ext uri="{FF2B5EF4-FFF2-40B4-BE49-F238E27FC236}">
                <a16:creationId xmlns:a16="http://schemas.microsoft.com/office/drawing/2014/main" id="{F315F67C-E535-DFF2-ACE7-81D55AC2EE44}"/>
              </a:ext>
            </a:extLst>
          </p:cNvPr>
          <p:cNvSpPr>
            <a:spLocks noGrp="1"/>
          </p:cNvSpPr>
          <p:nvPr>
            <p:ph type="title"/>
          </p:nvPr>
        </p:nvSpPr>
        <p:spPr/>
        <p:txBody>
          <a:bodyPr/>
          <a:lstStyle/>
          <a:p>
            <a:r>
              <a:rPr lang="en-US" dirty="0">
                <a:latin typeface="Poppins"/>
                <a:cs typeface="Poppins"/>
              </a:rPr>
              <a:t>The Ask</a:t>
            </a:r>
          </a:p>
        </p:txBody>
      </p:sp>
      <p:sp>
        <p:nvSpPr>
          <p:cNvPr id="23" name="Text Placeholder 22">
            <a:extLst>
              <a:ext uri="{FF2B5EF4-FFF2-40B4-BE49-F238E27FC236}">
                <a16:creationId xmlns:a16="http://schemas.microsoft.com/office/drawing/2014/main" id="{5E026FD2-C0C3-0EC7-AB3E-6C6038E2A4CA}"/>
              </a:ext>
            </a:extLst>
          </p:cNvPr>
          <p:cNvSpPr>
            <a:spLocks noGrp="1"/>
          </p:cNvSpPr>
          <p:nvPr>
            <p:ph type="body" sz="quarter" idx="10"/>
          </p:nvPr>
        </p:nvSpPr>
        <p:spPr>
          <a:xfrm>
            <a:off x="658812" y="4053496"/>
            <a:ext cx="9932499" cy="1605609"/>
          </a:xfrm>
        </p:spPr>
        <p:txBody>
          <a:bodyPr lIns="91440" tIns="45720" rIns="91440" bIns="45720" anchor="t"/>
          <a:lstStyle/>
          <a:p>
            <a:r>
              <a:rPr lang="en-US" sz="2800" b="1" dirty="0">
                <a:latin typeface="Poppins"/>
                <a:cs typeface="Poppins"/>
              </a:rPr>
              <a:t>Will you support S2032  and H7276 to eliminate out-of-pocket costs for diagnostic and supplemental breast exams?</a:t>
            </a:r>
            <a:endParaRPr lang="en-US" sz="2800" b="1" dirty="0"/>
          </a:p>
        </p:txBody>
      </p:sp>
      <p:sp>
        <p:nvSpPr>
          <p:cNvPr id="7" name="Date Placeholder 6">
            <a:extLst>
              <a:ext uri="{FF2B5EF4-FFF2-40B4-BE49-F238E27FC236}">
                <a16:creationId xmlns:a16="http://schemas.microsoft.com/office/drawing/2014/main" id="{9664D366-9AED-25A6-2154-865FBA5DC736}"/>
              </a:ext>
            </a:extLst>
          </p:cNvPr>
          <p:cNvSpPr>
            <a:spLocks noGrp="1"/>
          </p:cNvSpPr>
          <p:nvPr>
            <p:ph type="dt" sz="half" idx="4294967295"/>
          </p:nvPr>
        </p:nvSpPr>
        <p:spPr>
          <a:xfrm>
            <a:off x="0" y="6361113"/>
            <a:ext cx="2743200" cy="365125"/>
          </a:xfrm>
        </p:spPr>
        <p:txBody>
          <a:bodyPr/>
          <a:lstStyle/>
          <a:p>
            <a:fld id="{B07D23A7-7402-0843-A222-AAEABEA1D2C1}" type="datetime1">
              <a:rPr lang="en-US" smtClean="0"/>
              <a:t>3/20/2026</a:t>
            </a:fld>
            <a:endParaRPr lang="en-US"/>
          </a:p>
        </p:txBody>
      </p:sp>
    </p:spTree>
    <p:extLst>
      <p:ext uri="{BB962C8B-B14F-4D97-AF65-F5344CB8AC3E}">
        <p14:creationId xmlns:p14="http://schemas.microsoft.com/office/powerpoint/2010/main" val="3295713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2282C-0263-1748-F914-DAD40536862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14856BB-2ADB-9F87-BD84-67187C070B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05" b="26667"/>
          <a:stretch/>
        </p:blipFill>
        <p:spPr>
          <a:xfrm>
            <a:off x="0" y="1828800"/>
            <a:ext cx="11520758" cy="5029200"/>
          </a:xfrm>
          <a:prstGeom prst="rect">
            <a:avLst/>
          </a:prstGeom>
        </p:spPr>
      </p:pic>
      <p:sp>
        <p:nvSpPr>
          <p:cNvPr id="2" name="TextBox 1">
            <a:extLst>
              <a:ext uri="{FF2B5EF4-FFF2-40B4-BE49-F238E27FC236}">
                <a16:creationId xmlns:a16="http://schemas.microsoft.com/office/drawing/2014/main" id="{FCBB8E34-DEF9-74BE-5608-8DF44BC087E5}"/>
              </a:ext>
            </a:extLst>
          </p:cNvPr>
          <p:cNvSpPr txBox="1"/>
          <p:nvPr/>
        </p:nvSpPr>
        <p:spPr>
          <a:xfrm>
            <a:off x="671242" y="2557935"/>
            <a:ext cx="4048474" cy="461665"/>
          </a:xfrm>
          <a:prstGeom prst="rect">
            <a:avLst/>
          </a:prstGeom>
          <a:noFill/>
        </p:spPr>
        <p:txBody>
          <a:bodyPr wrap="square">
            <a:spAutoFit/>
          </a:bodyPr>
          <a:lstStyle/>
          <a:p>
            <a:r>
              <a:rPr lang="en-US" sz="2400" dirty="0">
                <a:solidFill>
                  <a:schemeClr val="bg1"/>
                </a:solidFill>
                <a:latin typeface="Poppins" pitchFamily="2" charset="77"/>
                <a:cs typeface="Poppins" pitchFamily="2" charset="77"/>
              </a:rPr>
              <a:t>Issue Overview</a:t>
            </a:r>
          </a:p>
        </p:txBody>
      </p:sp>
      <p:sp>
        <p:nvSpPr>
          <p:cNvPr id="3" name="Title 1">
            <a:extLst>
              <a:ext uri="{FF2B5EF4-FFF2-40B4-BE49-F238E27FC236}">
                <a16:creationId xmlns:a16="http://schemas.microsoft.com/office/drawing/2014/main" id="{580ABF6D-C00C-3FD4-157B-EDA9C27B6906}"/>
              </a:ext>
            </a:extLst>
          </p:cNvPr>
          <p:cNvSpPr txBox="1">
            <a:spLocks/>
          </p:cNvSpPr>
          <p:nvPr/>
        </p:nvSpPr>
        <p:spPr>
          <a:xfrm>
            <a:off x="671242" y="3019235"/>
            <a:ext cx="9578936" cy="2636889"/>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8820"/>
              </a:lnSpc>
            </a:pPr>
            <a:r>
              <a:rPr lang="en-US" sz="4000" b="1" dirty="0">
                <a:solidFill>
                  <a:schemeClr val="bg1"/>
                </a:solidFill>
                <a:latin typeface="Poppins"/>
                <a:cs typeface="Poppins"/>
              </a:rPr>
              <a:t>Eliminating Out-of-Pocket Costs for Follow-up Lung Cancer Screenings</a:t>
            </a:r>
            <a:endParaRPr lang="en-US" sz="4000" b="1" dirty="0">
              <a:solidFill>
                <a:schemeClr val="bg1"/>
              </a:solidFill>
              <a:latin typeface="Poppins" pitchFamily="2" charset="77"/>
              <a:cs typeface="Poppins" pitchFamily="2" charset="77"/>
            </a:endParaRPr>
          </a:p>
        </p:txBody>
      </p:sp>
      <p:sp>
        <p:nvSpPr>
          <p:cNvPr id="4" name="Slide Number Placeholder 3">
            <a:extLst>
              <a:ext uri="{FF2B5EF4-FFF2-40B4-BE49-F238E27FC236}">
                <a16:creationId xmlns:a16="http://schemas.microsoft.com/office/drawing/2014/main" id="{9F807D32-841C-605F-C928-231FF66512C7}"/>
              </a:ext>
            </a:extLst>
          </p:cNvPr>
          <p:cNvSpPr>
            <a:spLocks noGrp="1"/>
          </p:cNvSpPr>
          <p:nvPr>
            <p:ph type="sldNum" sz="quarter" idx="4"/>
          </p:nvPr>
        </p:nvSpPr>
        <p:spPr/>
        <p:txBody>
          <a:bodyPr/>
          <a:lstStyle/>
          <a:p>
            <a:fld id="{9091AC62-753B-3240-A76B-ED140B7F97AA}" type="slidenum">
              <a:rPr lang="en-US" smtClean="0"/>
              <a:pPr/>
              <a:t>8</a:t>
            </a:fld>
            <a:endParaRPr lang="en-US"/>
          </a:p>
        </p:txBody>
      </p:sp>
      <p:pic>
        <p:nvPicPr>
          <p:cNvPr id="5" name="Picture 4">
            <a:extLst>
              <a:ext uri="{FF2B5EF4-FFF2-40B4-BE49-F238E27FC236}">
                <a16:creationId xmlns:a16="http://schemas.microsoft.com/office/drawing/2014/main" id="{0A778525-6ED6-3112-2115-CA06B66E01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576" y="64303"/>
            <a:ext cx="1825982" cy="1649681"/>
          </a:xfrm>
          <a:prstGeom prst="rect">
            <a:avLst/>
          </a:prstGeom>
        </p:spPr>
      </p:pic>
    </p:spTree>
    <p:extLst>
      <p:ext uri="{BB962C8B-B14F-4D97-AF65-F5344CB8AC3E}">
        <p14:creationId xmlns:p14="http://schemas.microsoft.com/office/powerpoint/2010/main" val="2137320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43FC0-C4B2-1C01-165A-D7E2EE0093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79A570-1916-4FB1-3D52-AA48537CD05E}"/>
              </a:ext>
            </a:extLst>
          </p:cNvPr>
          <p:cNvSpPr>
            <a:spLocks noGrp="1"/>
          </p:cNvSpPr>
          <p:nvPr>
            <p:ph type="body" sz="quarter" idx="16"/>
          </p:nvPr>
        </p:nvSpPr>
        <p:spPr>
          <a:xfrm>
            <a:off x="228598" y="454325"/>
            <a:ext cx="9229437" cy="649224"/>
          </a:xfrm>
        </p:spPr>
        <p:txBody>
          <a:bodyPr lIns="91440" tIns="45720" rIns="91440" bIns="45720" anchor="t"/>
          <a:lstStyle/>
          <a:p>
            <a:r>
              <a:rPr lang="en-US" dirty="0">
                <a:latin typeface="Poppins"/>
                <a:cs typeface="Poppins"/>
              </a:rPr>
              <a:t>Helping Rhode Islanders Access the Care They Need and Deserve </a:t>
            </a:r>
            <a:endParaRPr lang="en-US" sz="1200" b="0" dirty="0">
              <a:solidFill>
                <a:srgbClr val="1A1A1A"/>
              </a:solidFill>
              <a:latin typeface="Source Sans Pro"/>
              <a:ea typeface="Source Sans Pro"/>
              <a:cs typeface="Poppins"/>
            </a:endParaRPr>
          </a:p>
        </p:txBody>
      </p:sp>
      <p:sp>
        <p:nvSpPr>
          <p:cNvPr id="3" name="Text Placeholder 2">
            <a:extLst>
              <a:ext uri="{FF2B5EF4-FFF2-40B4-BE49-F238E27FC236}">
                <a16:creationId xmlns:a16="http://schemas.microsoft.com/office/drawing/2014/main" id="{C8DDA27F-B4EE-8095-B4D1-9A3C5A4DB013}"/>
              </a:ext>
            </a:extLst>
          </p:cNvPr>
          <p:cNvSpPr>
            <a:spLocks noGrp="1"/>
          </p:cNvSpPr>
          <p:nvPr>
            <p:ph type="body" sz="quarter" idx="17"/>
          </p:nvPr>
        </p:nvSpPr>
        <p:spPr>
          <a:xfrm>
            <a:off x="231970" y="2269454"/>
            <a:ext cx="11545018" cy="688394"/>
          </a:xfrm>
        </p:spPr>
        <p:txBody>
          <a:bodyPr wrap="square" lIns="91440" tIns="45720" rIns="91440" bIns="45720" anchor="t">
            <a:spAutoFit/>
          </a:bodyPr>
          <a:lstStyle/>
          <a:p>
            <a:pPr marL="285750" indent="-285750">
              <a:buFont typeface="Arial"/>
              <a:buChar char="•"/>
            </a:pPr>
            <a:endParaRPr lang="en-US" dirty="0">
              <a:latin typeface="Source Sans Pro"/>
              <a:ea typeface="Source Sans Pro"/>
              <a:cs typeface="Poppins"/>
            </a:endParaRPr>
          </a:p>
          <a:p>
            <a:endParaRPr lang="en-US" dirty="0">
              <a:latin typeface="Source Sans Pro"/>
              <a:ea typeface="Source Sans Pro"/>
              <a:cs typeface="Poppins"/>
            </a:endParaRPr>
          </a:p>
        </p:txBody>
      </p:sp>
      <p:sp>
        <p:nvSpPr>
          <p:cNvPr id="4" name="Text Placeholder 3">
            <a:extLst>
              <a:ext uri="{FF2B5EF4-FFF2-40B4-BE49-F238E27FC236}">
                <a16:creationId xmlns:a16="http://schemas.microsoft.com/office/drawing/2014/main" id="{6281580C-C88B-702B-59F5-7A0E6DD2B21A}"/>
              </a:ext>
            </a:extLst>
          </p:cNvPr>
          <p:cNvSpPr>
            <a:spLocks noGrp="1"/>
          </p:cNvSpPr>
          <p:nvPr>
            <p:ph type="body" sz="quarter" idx="29"/>
          </p:nvPr>
        </p:nvSpPr>
        <p:spPr>
          <a:xfrm>
            <a:off x="228597" y="1712041"/>
            <a:ext cx="11430000" cy="427809"/>
          </a:xfrm>
        </p:spPr>
        <p:txBody>
          <a:bodyPr wrap="square" lIns="91440" tIns="45720" rIns="91440" bIns="45720" anchor="t">
            <a:spAutoFit/>
          </a:bodyPr>
          <a:lstStyle/>
          <a:p>
            <a:r>
              <a:rPr lang="en-US" sz="2400" dirty="0">
                <a:latin typeface="Poppins"/>
                <a:cs typeface="Poppins"/>
              </a:rPr>
              <a:t>The Issue</a:t>
            </a:r>
            <a:endParaRPr lang="en-US" dirty="0"/>
          </a:p>
        </p:txBody>
      </p:sp>
      <p:sp>
        <p:nvSpPr>
          <p:cNvPr id="5" name="Text Placeholder 4">
            <a:extLst>
              <a:ext uri="{FF2B5EF4-FFF2-40B4-BE49-F238E27FC236}">
                <a16:creationId xmlns:a16="http://schemas.microsoft.com/office/drawing/2014/main" id="{916EE2A6-55AD-2231-03E5-3AA2B0954FA1}"/>
              </a:ext>
            </a:extLst>
          </p:cNvPr>
          <p:cNvSpPr>
            <a:spLocks noGrp="1"/>
          </p:cNvSpPr>
          <p:nvPr>
            <p:ph type="body" sz="quarter" idx="31"/>
          </p:nvPr>
        </p:nvSpPr>
        <p:spPr>
          <a:xfrm>
            <a:off x="228597" y="5169064"/>
            <a:ext cx="11430000" cy="1144929"/>
          </a:xfrm>
        </p:spPr>
        <p:txBody>
          <a:bodyPr lIns="91440" tIns="45720" rIns="91440" bIns="45720" anchor="t">
            <a:spAutoFit/>
          </a:bodyPr>
          <a:lstStyle/>
          <a:p>
            <a:pPr marL="285750" indent="-285750">
              <a:buChar char="•"/>
            </a:pPr>
            <a:r>
              <a:rPr lang="en-US" sz="2400" dirty="0">
                <a:latin typeface="Calibri"/>
                <a:ea typeface="Calibri"/>
                <a:cs typeface="Calibri"/>
              </a:rPr>
              <a:t>It is imperative that we take measures to reduce the overall costs to the health care system, ensuring lung cancer is detected at the earliest possible stage helps to eliminate the exorbitant treatments costs associated with a later stage diagnosis. </a:t>
            </a:r>
          </a:p>
        </p:txBody>
      </p:sp>
      <p:sp>
        <p:nvSpPr>
          <p:cNvPr id="6" name="Text Placeholder 5">
            <a:extLst>
              <a:ext uri="{FF2B5EF4-FFF2-40B4-BE49-F238E27FC236}">
                <a16:creationId xmlns:a16="http://schemas.microsoft.com/office/drawing/2014/main" id="{95867A21-D142-70AD-F5DC-D82168F51EAA}"/>
              </a:ext>
            </a:extLst>
          </p:cNvPr>
          <p:cNvSpPr>
            <a:spLocks noGrp="1"/>
          </p:cNvSpPr>
          <p:nvPr>
            <p:ph type="body" sz="quarter" idx="32"/>
          </p:nvPr>
        </p:nvSpPr>
        <p:spPr>
          <a:xfrm>
            <a:off x="228597" y="4744441"/>
            <a:ext cx="11430000" cy="427809"/>
          </a:xfrm>
        </p:spPr>
        <p:txBody>
          <a:bodyPr wrap="square" lIns="91440" tIns="45720" rIns="91440" bIns="45720" anchor="t">
            <a:spAutoFit/>
          </a:bodyPr>
          <a:lstStyle/>
          <a:p>
            <a:r>
              <a:rPr lang="en-US" sz="2400" dirty="0">
                <a:latin typeface="Poppins"/>
                <a:cs typeface="Poppins"/>
              </a:rPr>
              <a:t>What we can do</a:t>
            </a:r>
            <a:endParaRPr lang="en-US" dirty="0"/>
          </a:p>
        </p:txBody>
      </p:sp>
      <p:sp>
        <p:nvSpPr>
          <p:cNvPr id="7" name="Date Placeholder 6">
            <a:extLst>
              <a:ext uri="{FF2B5EF4-FFF2-40B4-BE49-F238E27FC236}">
                <a16:creationId xmlns:a16="http://schemas.microsoft.com/office/drawing/2014/main" id="{698D8125-FC3E-4406-861E-029B04E33B7A}"/>
              </a:ext>
            </a:extLst>
          </p:cNvPr>
          <p:cNvSpPr>
            <a:spLocks noGrp="1"/>
          </p:cNvSpPr>
          <p:nvPr>
            <p:ph type="dt" sz="half" idx="2"/>
          </p:nvPr>
        </p:nvSpPr>
        <p:spPr/>
        <p:txBody>
          <a:bodyPr/>
          <a:lstStyle/>
          <a:p>
            <a:fld id="{B07D23A7-7402-0843-A222-AAEABEA1D2C1}" type="datetime1">
              <a:rPr lang="en-US" smtClean="0"/>
              <a:t>3/20/2026</a:t>
            </a:fld>
            <a:endParaRPr lang="en-US"/>
          </a:p>
        </p:txBody>
      </p:sp>
      <p:sp>
        <p:nvSpPr>
          <p:cNvPr id="9" name="Slide Number Placeholder 8">
            <a:extLst>
              <a:ext uri="{FF2B5EF4-FFF2-40B4-BE49-F238E27FC236}">
                <a16:creationId xmlns:a16="http://schemas.microsoft.com/office/drawing/2014/main" id="{558F908B-82BE-5EDD-ABE8-69EBE12BE1B0}"/>
              </a:ext>
            </a:extLst>
          </p:cNvPr>
          <p:cNvSpPr>
            <a:spLocks noGrp="1"/>
          </p:cNvSpPr>
          <p:nvPr>
            <p:ph type="sldNum" sz="quarter" idx="4"/>
          </p:nvPr>
        </p:nvSpPr>
        <p:spPr/>
        <p:txBody>
          <a:bodyPr/>
          <a:lstStyle/>
          <a:p>
            <a:fld id="{9091AC62-753B-3240-A76B-ED140B7F97AA}" type="slidenum">
              <a:rPr lang="en-US" smtClean="0"/>
              <a:pPr/>
              <a:t>9</a:t>
            </a:fld>
            <a:endParaRPr lang="en-US"/>
          </a:p>
        </p:txBody>
      </p:sp>
      <p:sp>
        <p:nvSpPr>
          <p:cNvPr id="8" name="TextBox 7">
            <a:extLst>
              <a:ext uri="{FF2B5EF4-FFF2-40B4-BE49-F238E27FC236}">
                <a16:creationId xmlns:a16="http://schemas.microsoft.com/office/drawing/2014/main" id="{70F818A4-F529-78F0-5C80-2984295D794F}"/>
              </a:ext>
            </a:extLst>
          </p:cNvPr>
          <p:cNvSpPr txBox="1"/>
          <p:nvPr/>
        </p:nvSpPr>
        <p:spPr>
          <a:xfrm>
            <a:off x="429297" y="2130380"/>
            <a:ext cx="11065097"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sz="2200" dirty="0">
                <a:latin typeface="Source Sans Pro"/>
                <a:ea typeface="Source Sans Pro"/>
              </a:rPr>
              <a:t>Lung cancer remains the leading cause of cancer deaths in Rhode Island, while new cases (59.1 per 100,000) continue to outpace the national average (52.8).</a:t>
            </a:r>
            <a:endParaRPr lang="en-US" sz="2200">
              <a:latin typeface="Source Sans Pro"/>
              <a:ea typeface="Source Sans Pro"/>
              <a:cs typeface="Calibri"/>
            </a:endParaRPr>
          </a:p>
          <a:p>
            <a:pPr>
              <a:buFont typeface=""/>
              <a:buChar char="•"/>
            </a:pPr>
            <a:r>
              <a:rPr lang="en-US" sz="2200">
                <a:latin typeface="Source Sans Pro"/>
                <a:ea typeface="Source Sans Pro"/>
              </a:rPr>
              <a:t>Detecting lung cancer early can have a dramatic effect on survival. For non-small cell lung cancer, the most common lung cancer, the 5-year survival rate is 65% when found at a localized stage but only 9% when found at a distant stage. </a:t>
            </a:r>
            <a:endParaRPr lang="en-US" sz="2200">
              <a:latin typeface="Source Sans Pro"/>
              <a:ea typeface="Source Sans Pro"/>
              <a:cs typeface="Calibri"/>
            </a:endParaRPr>
          </a:p>
          <a:p>
            <a:pPr>
              <a:buFont typeface=""/>
              <a:buChar char="•"/>
            </a:pPr>
            <a:r>
              <a:rPr lang="en-US" sz="2200" dirty="0">
                <a:latin typeface="Source Sans Pro"/>
                <a:ea typeface="Source Sans Pro"/>
              </a:rPr>
              <a:t>Treating lung cancer at a later stage (Stage 4) is 254% more expensive than treating </a:t>
            </a:r>
            <a:r>
              <a:rPr lang="en-US" sz="2200">
                <a:latin typeface="Source Sans Pro"/>
                <a:ea typeface="Source Sans Pro"/>
              </a:rPr>
              <a:t>Lung Cancer</a:t>
            </a:r>
            <a:r>
              <a:rPr lang="en-US" sz="2200" dirty="0">
                <a:latin typeface="Source Sans Pro"/>
                <a:ea typeface="Source Sans Pro"/>
              </a:rPr>
              <a:t> at an early stage.</a:t>
            </a:r>
            <a:endParaRPr lang="en-US" sz="2200">
              <a:latin typeface="Source Sans Pro"/>
              <a:ea typeface="Source Sans Pro"/>
              <a:cs typeface="Calibri"/>
            </a:endParaRPr>
          </a:p>
          <a:p>
            <a:pPr algn="ctr"/>
            <a:endParaRPr lang="en-US"/>
          </a:p>
        </p:txBody>
      </p:sp>
    </p:spTree>
    <p:extLst>
      <p:ext uri="{BB962C8B-B14F-4D97-AF65-F5344CB8AC3E}">
        <p14:creationId xmlns:p14="http://schemas.microsoft.com/office/powerpoint/2010/main" val="211329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CSCAN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4BB77E6-6A28-F54D-96EC-20B9BC08BE28}">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5cfb37-c5dd-4cdf-9a23-d0fee674bfe5">
      <Terms xmlns="http://schemas.microsoft.com/office/infopath/2007/PartnerControls"/>
    </lcf76f155ced4ddcb4097134ff3c332f>
    <Preview xmlns="905cfb37-c5dd-4cdf-9a23-d0fee674bfe5" xsi:nil="true"/>
    <TaxCatchAll xmlns="42b87dc1-8c89-4d8e-b72f-93db7245d7f4" xsi:nil="true"/>
    <PrideMonthLunchLearn xmlns="905cfb37-c5dd-4cdf-9a23-d0fee674bfe5" xsi:nil="true"/>
    <_Flow_SignoffStatus xmlns="905cfb37-c5dd-4cdf-9a23-d0fee674bfe5" xsi:nil="true"/>
    <ConfirmationofItems xmlns="905cfb37-c5dd-4cdf-9a23-d0fee674bfe5" xsi:nil="true"/>
    <_dlc_DocId xmlns="42b87dc1-8c89-4d8e-b72f-93db7245d7f4">XHRUNZ4PVMRV-862078729-705060</_dlc_DocId>
    <_dlc_DocIdUrl xmlns="42b87dc1-8c89-4d8e-b72f-93db7245d7f4">
      <Url>https://americancancer.sharepoint.com/sites/ACSCAN-FieldAdvocacyOperations/_layouts/15/DocIdRedir.aspx?ID=XHRUNZ4PVMRV-862078729-705060</Url>
      <Description>XHRUNZ4PVMRV-862078729-705060</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7B397513D9BA4FBD5AB77092500C5F" ma:contentTypeVersion="20" ma:contentTypeDescription="Create a new document." ma:contentTypeScope="" ma:versionID="6f9c2000433ba8fe27c45c3b8d744fa9">
  <xsd:schema xmlns:xsd="http://www.w3.org/2001/XMLSchema" xmlns:xs="http://www.w3.org/2001/XMLSchema" xmlns:p="http://schemas.microsoft.com/office/2006/metadata/properties" xmlns:ns2="a785ad58-1d57-4f8a-aa71-77170459bd0d" xmlns:ns3="905cfb37-c5dd-4cdf-9a23-d0fee674bfe5" xmlns:ns4="42b87dc1-8c89-4d8e-b72f-93db7245d7f4" targetNamespace="http://schemas.microsoft.com/office/2006/metadata/properties" ma:root="true" ma:fieldsID="618a6d0b44df637df9b9bf0098ed5473" ns2:_="" ns3:_="" ns4:_="">
    <xsd:import namespace="a785ad58-1d57-4f8a-aa71-77170459bd0d"/>
    <xsd:import namespace="905cfb37-c5dd-4cdf-9a23-d0fee674bfe5"/>
    <xsd:import namespace="42b87dc1-8c89-4d8e-b72f-93db7245d7f4"/>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ServiceLocation" minOccurs="0"/>
                <xsd:element ref="ns3:Preview" minOccurs="0"/>
                <xsd:element ref="ns3:PrideMonthLunchLearn" minOccurs="0"/>
                <xsd:element ref="ns3:MediaServiceObjectDetectorVersions" minOccurs="0"/>
                <xsd:element ref="ns3:MediaServiceSearchProperties" minOccurs="0"/>
                <xsd:element ref="ns3:_Flow_SignoffStatus" minOccurs="0"/>
                <xsd:element ref="ns3:ConfirmationofItems" minOccurs="0"/>
                <xsd:element ref="ns3:MediaServiceBillingMetadata"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5ad58-1d57-4f8a-aa71-77170459bd0d" elementFormDefault="qualified">
    <xsd:import namespace="http://schemas.microsoft.com/office/2006/documentManagement/types"/>
    <xsd:import namespace="http://schemas.microsoft.com/office/infopath/2007/PartnerControls"/>
    <xsd:element name="SharedWithUsers" ma:index="8" nillable="true" ma:displayName="Shared With" ma:internalName="_x0024_Resources_x003a_core_x002c_SharedWithFieldDisplayName_x003b_"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5cfb37-c5dd-4cdf-9a23-d0fee674bfe5"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Thumbnail" ma:internalName="Preview">
      <xsd:simpleType>
        <xsd:restriction base="dms:Unknown"/>
      </xsd:simpleType>
    </xsd:element>
    <xsd:element name="PrideMonthLunchLearn" ma:index="21" nillable="true" ma:displayName="Pride Month Lunch &amp; Learn" ma:description="Breaking Barriers to Cancer Screening, Treatment and Care in the LGBTQ+ Community&#10;Wednesday, June 28, 2023&#10;12:00 PM to 1:00 PM ET&#10;" ma:format="Dropdown" ma:internalName="PrideMonthLunchLearn">
      <xsd:simpleType>
        <xsd:restriction base="dms:Text">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_Flow_SignoffStatus" ma:index="24" nillable="true" ma:displayName="Sign-off status" ma:internalName="Sign_x002d_off_x0020_status">
      <xsd:simpleType>
        <xsd:restriction base="dms:Text"/>
      </xsd:simpleType>
    </xsd:element>
    <xsd:element name="ConfirmationofItems" ma:index="25" nillable="true" ma:displayName="Confirmation of Items" ma:format="Dropdown" ma:internalName="ConfirmationofItems">
      <xsd:simpleType>
        <xsd:restriction base="dms:Choice">
          <xsd:enumeration value="Approved"/>
          <xsd:enumeration value="Submitted for second round of edits"/>
          <xsd:enumeration value="Choice 3"/>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b87dc1-8c89-4d8e-b72f-93db7245d7f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4b35519-a718-4602-82f7-6b9e468d5b82}" ma:internalName="TaxCatchAll" ma:showField="CatchAllData" ma:web="42b87dc1-8c89-4d8e-b72f-93db7245d7f4">
      <xsd:complexType>
        <xsd:complexContent>
          <xsd:extension base="dms:MultiChoiceLookup">
            <xsd:sequence>
              <xsd:element name="Value" type="dms:Lookup" maxOccurs="unbounded" minOccurs="0" nillable="true"/>
            </xsd:sequence>
          </xsd:extension>
        </xsd:complexContent>
      </xsd:complexType>
    </xsd:element>
    <xsd:element name="_dlc_DocId" ma:index="27" nillable="true" ma:displayName="Document ID Value" ma:description="The value of the document ID assigned to this item." ma:indexed="true"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9DFBE6-329C-49BB-AC17-CB5E70A1D4DE}">
  <ds:schemaRefs>
    <ds:schemaRef ds:uri="http://schemas.microsoft.com/office/2006/documentManagement/types"/>
    <ds:schemaRef ds:uri="http://www.w3.org/XML/1998/namespace"/>
    <ds:schemaRef ds:uri="http://purl.org/dc/elements/1.1/"/>
    <ds:schemaRef ds:uri="42b87dc1-8c89-4d8e-b72f-93db7245d7f4"/>
    <ds:schemaRef ds:uri="a785ad58-1d57-4f8a-aa71-77170459bd0d"/>
    <ds:schemaRef ds:uri="http://schemas.microsoft.com/office/infopath/2007/PartnerControls"/>
    <ds:schemaRef ds:uri="http://purl.org/dc/terms/"/>
    <ds:schemaRef ds:uri="905cfb37-c5dd-4cdf-9a23-d0fee674bfe5"/>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D4C80E8-96CF-4025-B32B-5F60F7706B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85ad58-1d57-4f8a-aa71-77170459bd0d"/>
    <ds:schemaRef ds:uri="905cfb37-c5dd-4cdf-9a23-d0fee674bfe5"/>
    <ds:schemaRef ds:uri="42b87dc1-8c89-4d8e-b72f-93db7245d7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3B532E-F3F7-4867-A141-32140B9A0FB1}">
  <ds:schemaRefs>
    <ds:schemaRef ds:uri="http://schemas.microsoft.com/sharepoint/events"/>
  </ds:schemaRefs>
</ds:datastoreItem>
</file>

<file path=customXml/itemProps4.xml><?xml version="1.0" encoding="utf-8"?>
<ds:datastoreItem xmlns:ds="http://schemas.openxmlformats.org/officeDocument/2006/customXml" ds:itemID="{CFCE3F82-7999-47DC-9190-9BAF49612F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270</TotalTime>
  <Words>1376</Words>
  <Application>Microsoft Office PowerPoint</Application>
  <PresentationFormat>Widescreen</PresentationFormat>
  <Paragraphs>150</Paragraphs>
  <Slides>21</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Arial</vt:lpstr>
      <vt:lpstr>Arial,Sans-Serif</vt:lpstr>
      <vt:lpstr>Calibri</vt:lpstr>
      <vt:lpstr>Poppins</vt:lpstr>
      <vt:lpstr>Source Sans Pro</vt:lpstr>
      <vt:lpstr>Source Sans Pro Black</vt:lpstr>
      <vt:lpstr>Office Theme</vt:lpstr>
      <vt:lpstr>Content Slides</vt:lpstr>
      <vt:lpstr>1_Dark Blue Background Main</vt:lpstr>
      <vt:lpstr>ACSCAN Blue Background Main</vt:lpstr>
      <vt:lpstr>PowerPoint Presentation</vt:lpstr>
      <vt:lpstr>Today’s Training</vt:lpstr>
      <vt:lpstr>What is Cancer Action Day?  </vt:lpstr>
      <vt:lpstr>PowerPoint Presentation</vt:lpstr>
      <vt:lpstr>PowerPoint Presentation</vt:lpstr>
      <vt:lpstr>PowerPoint Presentation</vt:lpstr>
      <vt:lpstr>The Ask</vt:lpstr>
      <vt:lpstr>PowerPoint Presentation</vt:lpstr>
      <vt:lpstr>PowerPoint Presentation</vt:lpstr>
      <vt:lpstr>The Ask</vt:lpstr>
      <vt:lpstr>PowerPoint Presentation</vt:lpstr>
      <vt:lpstr>PowerPoint Presentation</vt:lpstr>
      <vt:lpstr>The Ask</vt:lpstr>
      <vt:lpstr>PowerPoint Presentation</vt:lpstr>
      <vt:lpstr>Being a Successful Advocate</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Montgomery</dc:creator>
  <cp:lastModifiedBy>Nicole Neifeld</cp:lastModifiedBy>
  <cp:revision>363</cp:revision>
  <dcterms:created xsi:type="dcterms:W3CDTF">2022-08-10T13:55:04Z</dcterms:created>
  <dcterms:modified xsi:type="dcterms:W3CDTF">2026-03-20T18:08:01Z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0x010100B27B397513D9BA4FBD5AB77092500C5F</vt:lpwstr>
  </property>
  <property fmtid="{D5CDD505-2E9C-101B-9397-08002B2CF9AE}" pid="3" name="MediaServiceImageTags">
    <vt:lpwstr/>
  </property>
  <property fmtid="{D5CDD505-2E9C-101B-9397-08002B2CF9AE}" pid="4" name="_dlc_DocIdItemGuid">
    <vt:lpwstr>d1de07cf-6b4a-42f6-a8d8-79fdfbe3fb39</vt:lpwstr>
  </property>
</Properties>
</file>