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theme/theme10.xml" ContentType="application/vnd.openxmlformats-officedocument.theme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4.xml" ContentType="application/vnd.openxmlformats-officedocument.theme+xml"/>
  <Override PartName="/ppt/slideLayouts/slideLayout43.xml" ContentType="application/vnd.openxmlformats-officedocument.presentationml.slideLayout+xml"/>
  <Override PartName="/ppt/theme/theme15.xml" ContentType="application/vnd.openxmlformats-officedocument.theme+xml"/>
  <Override PartName="/ppt/slideLayouts/slideLayout44.xml" ContentType="application/vnd.openxmlformats-officedocument.presentationml.slideLayout+xml"/>
  <Override PartName="/ppt/theme/theme1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7.xml" ContentType="application/vnd.openxmlformats-officedocument.theme+xml"/>
  <Override PartName="/ppt/slideLayouts/slideLayout47.xml" ContentType="application/vnd.openxmlformats-officedocument.presentationml.slideLayout+xml"/>
  <Override PartName="/ppt/theme/theme18.xml" ContentType="application/vnd.openxmlformats-officedocument.theme+xml"/>
  <Override PartName="/ppt/slideLayouts/slideLayout48.xml" ContentType="application/vnd.openxmlformats-officedocument.presentationml.slideLayout+xml"/>
  <Override PartName="/ppt/theme/theme1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06" r:id="rId5"/>
    <p:sldMasterId id="2147483672" r:id="rId6"/>
    <p:sldMasterId id="2147483722" r:id="rId7"/>
    <p:sldMasterId id="2147483674" r:id="rId8"/>
    <p:sldMasterId id="2147483728" r:id="rId9"/>
    <p:sldMasterId id="2147483677" r:id="rId10"/>
    <p:sldMasterId id="2147483736" r:id="rId11"/>
    <p:sldMasterId id="2147483679" r:id="rId12"/>
    <p:sldMasterId id="2147483681" r:id="rId13"/>
    <p:sldMasterId id="2147483683" r:id="rId14"/>
    <p:sldMasterId id="2147483726" r:id="rId15"/>
    <p:sldMasterId id="2147483685" r:id="rId16"/>
    <p:sldMasterId id="2147483688" r:id="rId17"/>
    <p:sldMasterId id="2147483691" r:id="rId18"/>
    <p:sldMasterId id="2147483693" r:id="rId19"/>
    <p:sldMasterId id="2147483695" r:id="rId20"/>
    <p:sldMasterId id="2147483698" r:id="rId21"/>
    <p:sldMasterId id="2147483720" r:id="rId22"/>
    <p:sldMasterId id="2147483700" r:id="rId23"/>
    <p:sldMasterId id="2147483703" r:id="rId24"/>
    <p:sldMasterId id="2147483715" r:id="rId25"/>
  </p:sldMasterIdLst>
  <p:notesMasterIdLst>
    <p:notesMasterId r:id="rId36"/>
  </p:notesMasterIdLst>
  <p:sldIdLst>
    <p:sldId id="301" r:id="rId26"/>
    <p:sldId id="434" r:id="rId27"/>
    <p:sldId id="375" r:id="rId28"/>
    <p:sldId id="426" r:id="rId29"/>
    <p:sldId id="410" r:id="rId30"/>
    <p:sldId id="411" r:id="rId31"/>
    <p:sldId id="436" r:id="rId32"/>
    <p:sldId id="412" r:id="rId33"/>
    <p:sldId id="413" r:id="rId34"/>
    <p:sldId id="25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1394D4-44F7-CC9E-5B92-5E08E733D841}" name="Cori Chandler" initials="CC" userId="S::Cori.Chandler@cancer.org::875b3994-0981-4e01-ab7f-c07745655b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746F8"/>
    <a:srgbClr val="A7A8A9"/>
    <a:srgbClr val="012169"/>
    <a:srgbClr val="FFFFFF"/>
    <a:srgbClr val="A0F0FF"/>
    <a:srgbClr val="B2F2FF"/>
    <a:srgbClr val="FFC600"/>
    <a:srgbClr val="FF75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3158" autoAdjust="0"/>
  </p:normalViewPr>
  <p:slideViewPr>
    <p:cSldViewPr snapToGrid="0">
      <p:cViewPr varScale="1">
        <p:scale>
          <a:sx n="87" d="100"/>
          <a:sy n="87" d="100"/>
        </p:scale>
        <p:origin x="21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1.xml"/><Relationship Id="rId39" Type="http://schemas.openxmlformats.org/officeDocument/2006/relationships/theme" Target="theme/theme1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9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i Chandler" userId="875b3994-0981-4e01-ab7f-c07745655b04" providerId="ADAL" clId="{D78E5E7A-5909-448E-862C-6B8CDFEA7759}"/>
    <pc:docChg chg="delSld modSld">
      <pc:chgData name="Cori Chandler" userId="875b3994-0981-4e01-ab7f-c07745655b04" providerId="ADAL" clId="{D78E5E7A-5909-448E-862C-6B8CDFEA7759}" dt="2024-03-27T00:19:25.215" v="10" actId="20577"/>
      <pc:docMkLst>
        <pc:docMk/>
      </pc:docMkLst>
      <pc:sldChg chg="modNotesTx">
        <pc:chgData name="Cori Chandler" userId="875b3994-0981-4e01-ab7f-c07745655b04" providerId="ADAL" clId="{D78E5E7A-5909-448E-862C-6B8CDFEA7759}" dt="2024-03-27T00:18:50.516" v="1" actId="20577"/>
        <pc:sldMkLst>
          <pc:docMk/>
          <pc:sldMk cId="2765569784" sldId="375"/>
        </pc:sldMkLst>
      </pc:sldChg>
      <pc:sldChg chg="modNotesTx">
        <pc:chgData name="Cori Chandler" userId="875b3994-0981-4e01-ab7f-c07745655b04" providerId="ADAL" clId="{D78E5E7A-5909-448E-862C-6B8CDFEA7759}" dt="2024-03-27T00:19:00.069" v="4" actId="20577"/>
        <pc:sldMkLst>
          <pc:docMk/>
          <pc:sldMk cId="3530672883" sldId="410"/>
        </pc:sldMkLst>
      </pc:sldChg>
      <pc:sldChg chg="modNotesTx">
        <pc:chgData name="Cori Chandler" userId="875b3994-0981-4e01-ab7f-c07745655b04" providerId="ADAL" clId="{D78E5E7A-5909-448E-862C-6B8CDFEA7759}" dt="2024-03-27T00:19:04.119" v="5" actId="20577"/>
        <pc:sldMkLst>
          <pc:docMk/>
          <pc:sldMk cId="238460208" sldId="411"/>
        </pc:sldMkLst>
      </pc:sldChg>
      <pc:sldChg chg="modNotesTx">
        <pc:chgData name="Cori Chandler" userId="875b3994-0981-4e01-ab7f-c07745655b04" providerId="ADAL" clId="{D78E5E7A-5909-448E-862C-6B8CDFEA7759}" dt="2024-03-27T00:19:18.401" v="9" actId="20577"/>
        <pc:sldMkLst>
          <pc:docMk/>
          <pc:sldMk cId="2831968939" sldId="412"/>
        </pc:sldMkLst>
      </pc:sldChg>
      <pc:sldChg chg="modNotesTx">
        <pc:chgData name="Cori Chandler" userId="875b3994-0981-4e01-ab7f-c07745655b04" providerId="ADAL" clId="{D78E5E7A-5909-448E-862C-6B8CDFEA7759}" dt="2024-03-27T00:19:25.215" v="10" actId="20577"/>
        <pc:sldMkLst>
          <pc:docMk/>
          <pc:sldMk cId="3161008706" sldId="413"/>
        </pc:sldMkLst>
      </pc:sldChg>
      <pc:sldChg chg="modNotesTx">
        <pc:chgData name="Cori Chandler" userId="875b3994-0981-4e01-ab7f-c07745655b04" providerId="ADAL" clId="{D78E5E7A-5909-448E-862C-6B8CDFEA7759}" dt="2024-03-27T00:18:55.292" v="2" actId="20577"/>
        <pc:sldMkLst>
          <pc:docMk/>
          <pc:sldMk cId="1098093459" sldId="426"/>
        </pc:sldMkLst>
      </pc:sldChg>
      <pc:sldChg chg="del">
        <pc:chgData name="Cori Chandler" userId="875b3994-0981-4e01-ab7f-c07745655b04" providerId="ADAL" clId="{D78E5E7A-5909-448E-862C-6B8CDFEA7759}" dt="2024-03-27T00:19:13.905" v="7" actId="47"/>
        <pc:sldMkLst>
          <pc:docMk/>
          <pc:sldMk cId="291926899" sldId="435"/>
        </pc:sldMkLst>
      </pc:sldChg>
      <pc:sldChg chg="modNotesTx">
        <pc:chgData name="Cori Chandler" userId="875b3994-0981-4e01-ab7f-c07745655b04" providerId="ADAL" clId="{D78E5E7A-5909-448E-862C-6B8CDFEA7759}" dt="2024-03-27T00:19:10.431" v="6" actId="20577"/>
        <pc:sldMkLst>
          <pc:docMk/>
          <pc:sldMk cId="2770753471" sldId="436"/>
        </pc:sldMkLst>
      </pc:sldChg>
      <pc:sldChg chg="del">
        <pc:chgData name="Cori Chandler" userId="875b3994-0981-4e01-ab7f-c07745655b04" providerId="ADAL" clId="{D78E5E7A-5909-448E-862C-6B8CDFEA7759}" dt="2024-03-27T00:19:14.583" v="8" actId="47"/>
        <pc:sldMkLst>
          <pc:docMk/>
          <pc:sldMk cId="2508864682" sldId="4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8D738-8366-954A-A454-968E837854F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35197-6DA9-744D-98ED-310B7A3B4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MC4dc4G5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dirty="0">
                <a:hlinkClick r:id="rId3"/>
              </a:rPr>
              <a:t>Genetic Testing For Inherited Risk For Cancer (youtube.com)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35197-6DA9-744D-98ED-310B7A3B43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5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35197-6DA9-744D-98ED-310B7A3B43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4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35197-6DA9-744D-98ED-310B7A3B43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1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35197-6DA9-744D-98ED-310B7A3B43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0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35197-6DA9-744D-98ED-310B7A3B43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35197-6DA9-744D-98ED-310B7A3B43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1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35197-6DA9-744D-98ED-310B7A3B43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3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>
              <a:solidFill>
                <a:srgbClr val="FF0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35197-6DA9-744D-98ED-310B7A3B43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5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4CD2E5-A739-D431-291B-8752FFB93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D4C37A-3E96-D78A-1EFC-D4EC4227B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55C746-6FEC-0142-8614-57C5A4EC2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9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laceholder Light Background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9342455-3ED4-576B-C34C-BC49633DFF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475" y="457502"/>
            <a:ext cx="7812995" cy="5935134"/>
          </a:xfrm>
          <a:custGeom>
            <a:avLst/>
            <a:gdLst>
              <a:gd name="connsiteX0" fmla="*/ 0 w 5665788"/>
              <a:gd name="connsiteY0" fmla="*/ 0 h 5926969"/>
              <a:gd name="connsiteX1" fmla="*/ 5665788 w 5665788"/>
              <a:gd name="connsiteY1" fmla="*/ 0 h 5926969"/>
              <a:gd name="connsiteX2" fmla="*/ 5665788 w 5665788"/>
              <a:gd name="connsiteY2" fmla="*/ 5926969 h 5926969"/>
              <a:gd name="connsiteX3" fmla="*/ 0 w 5665788"/>
              <a:gd name="connsiteY3" fmla="*/ 5926969 h 5926969"/>
              <a:gd name="connsiteX4" fmla="*/ 0 w 5665788"/>
              <a:gd name="connsiteY4" fmla="*/ 0 h 5926969"/>
              <a:gd name="connsiteX0" fmla="*/ 0 w 7796667"/>
              <a:gd name="connsiteY0" fmla="*/ 0 h 5926969"/>
              <a:gd name="connsiteX1" fmla="*/ 7796667 w 7796667"/>
              <a:gd name="connsiteY1" fmla="*/ 8164 h 5926969"/>
              <a:gd name="connsiteX2" fmla="*/ 5665788 w 7796667"/>
              <a:gd name="connsiteY2" fmla="*/ 5926969 h 5926969"/>
              <a:gd name="connsiteX3" fmla="*/ 0 w 7796667"/>
              <a:gd name="connsiteY3" fmla="*/ 5926969 h 5926969"/>
              <a:gd name="connsiteX4" fmla="*/ 0 w 7796667"/>
              <a:gd name="connsiteY4" fmla="*/ 0 h 5926969"/>
              <a:gd name="connsiteX0" fmla="*/ 0 w 7812995"/>
              <a:gd name="connsiteY0" fmla="*/ 8165 h 5935134"/>
              <a:gd name="connsiteX1" fmla="*/ 7812995 w 7812995"/>
              <a:gd name="connsiteY1" fmla="*/ 0 h 5935134"/>
              <a:gd name="connsiteX2" fmla="*/ 5665788 w 7812995"/>
              <a:gd name="connsiteY2" fmla="*/ 5935134 h 5935134"/>
              <a:gd name="connsiteX3" fmla="*/ 0 w 7812995"/>
              <a:gd name="connsiteY3" fmla="*/ 5935134 h 5935134"/>
              <a:gd name="connsiteX4" fmla="*/ 0 w 7812995"/>
              <a:gd name="connsiteY4" fmla="*/ 8165 h 593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2995" h="5935134">
                <a:moveTo>
                  <a:pt x="0" y="8165"/>
                </a:moveTo>
                <a:lnTo>
                  <a:pt x="7812995" y="0"/>
                </a:lnTo>
                <a:lnTo>
                  <a:pt x="5665788" y="5935134"/>
                </a:lnTo>
                <a:lnTo>
                  <a:pt x="0" y="5935134"/>
                </a:lnTo>
                <a:lnTo>
                  <a:pt x="0" y="816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DCA770-730B-F7FB-D038-CB266202F4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21513" y="3977640"/>
            <a:ext cx="4033420" cy="1828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600">
                <a:solidFill>
                  <a:srgbClr val="2746F8"/>
                </a:solidFill>
              </a:defRPr>
            </a:lvl1pPr>
          </a:lstStyle>
          <a:p>
            <a:pPr algn="l">
              <a:lnSpc>
                <a:spcPts val="6600"/>
              </a:lnSpc>
            </a:pPr>
            <a:r>
              <a:rPr lang="en-US" sz="6600" b="1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  <a:t>Title 1</a:t>
            </a:r>
            <a:br>
              <a:rPr lang="en-US" sz="6600" b="1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6600" b="1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  <a:t>Title 2</a:t>
            </a:r>
            <a:endParaRPr lang="en-US" sz="4800" b="1">
              <a:solidFill>
                <a:srgbClr val="2746F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E270914-C170-630E-C556-680826B5BF0D}"/>
              </a:ext>
            </a:extLst>
          </p:cNvPr>
          <p:cNvSpPr txBox="1">
            <a:spLocks/>
          </p:cNvSpPr>
          <p:nvPr userDrawn="1"/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024D545-31C0-7371-1573-C3B5F640F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869" y="655624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68B406-2CD5-63FE-DB20-35BA25B51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464" y="182880"/>
            <a:ext cx="2520184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5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Blue Background">
    <p:bg>
      <p:bgPr>
        <a:solidFill>
          <a:srgbClr val="274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9342455-3ED4-576B-C34C-BC49633DFF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475" y="457502"/>
            <a:ext cx="7812995" cy="5935134"/>
          </a:xfrm>
          <a:custGeom>
            <a:avLst/>
            <a:gdLst>
              <a:gd name="connsiteX0" fmla="*/ 0 w 5665788"/>
              <a:gd name="connsiteY0" fmla="*/ 0 h 5926969"/>
              <a:gd name="connsiteX1" fmla="*/ 5665788 w 5665788"/>
              <a:gd name="connsiteY1" fmla="*/ 0 h 5926969"/>
              <a:gd name="connsiteX2" fmla="*/ 5665788 w 5665788"/>
              <a:gd name="connsiteY2" fmla="*/ 5926969 h 5926969"/>
              <a:gd name="connsiteX3" fmla="*/ 0 w 5665788"/>
              <a:gd name="connsiteY3" fmla="*/ 5926969 h 5926969"/>
              <a:gd name="connsiteX4" fmla="*/ 0 w 5665788"/>
              <a:gd name="connsiteY4" fmla="*/ 0 h 5926969"/>
              <a:gd name="connsiteX0" fmla="*/ 0 w 7796667"/>
              <a:gd name="connsiteY0" fmla="*/ 0 h 5926969"/>
              <a:gd name="connsiteX1" fmla="*/ 7796667 w 7796667"/>
              <a:gd name="connsiteY1" fmla="*/ 8164 h 5926969"/>
              <a:gd name="connsiteX2" fmla="*/ 5665788 w 7796667"/>
              <a:gd name="connsiteY2" fmla="*/ 5926969 h 5926969"/>
              <a:gd name="connsiteX3" fmla="*/ 0 w 7796667"/>
              <a:gd name="connsiteY3" fmla="*/ 5926969 h 5926969"/>
              <a:gd name="connsiteX4" fmla="*/ 0 w 7796667"/>
              <a:gd name="connsiteY4" fmla="*/ 0 h 5926969"/>
              <a:gd name="connsiteX0" fmla="*/ 0 w 7812995"/>
              <a:gd name="connsiteY0" fmla="*/ 8165 h 5935134"/>
              <a:gd name="connsiteX1" fmla="*/ 7812995 w 7812995"/>
              <a:gd name="connsiteY1" fmla="*/ 0 h 5935134"/>
              <a:gd name="connsiteX2" fmla="*/ 5665788 w 7812995"/>
              <a:gd name="connsiteY2" fmla="*/ 5935134 h 5935134"/>
              <a:gd name="connsiteX3" fmla="*/ 0 w 7812995"/>
              <a:gd name="connsiteY3" fmla="*/ 5935134 h 5935134"/>
              <a:gd name="connsiteX4" fmla="*/ 0 w 7812995"/>
              <a:gd name="connsiteY4" fmla="*/ 8165 h 593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2995" h="5935134">
                <a:moveTo>
                  <a:pt x="0" y="8165"/>
                </a:moveTo>
                <a:lnTo>
                  <a:pt x="7812995" y="0"/>
                </a:lnTo>
                <a:lnTo>
                  <a:pt x="5665788" y="5935134"/>
                </a:lnTo>
                <a:lnTo>
                  <a:pt x="0" y="5935134"/>
                </a:lnTo>
                <a:lnTo>
                  <a:pt x="0" y="816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DCA770-730B-F7FB-D038-CB266202F4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21513" y="3977640"/>
            <a:ext cx="4033420" cy="1828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600" baseline="0"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6600"/>
              </a:lnSpc>
            </a:pPr>
            <a:r>
              <a:rPr lang="en-US" sz="6600" b="1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  <a:t>Title 1</a:t>
            </a:r>
            <a:br>
              <a:rPr lang="en-US" sz="6600" b="1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6600" b="1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  <a:t>Title 2</a:t>
            </a:r>
            <a:endParaRPr lang="en-US" sz="4800" b="1">
              <a:solidFill>
                <a:srgbClr val="2746F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E270914-C170-630E-C556-680826B5BF0D}"/>
              </a:ext>
            </a:extLst>
          </p:cNvPr>
          <p:cNvSpPr txBox="1">
            <a:spLocks/>
          </p:cNvSpPr>
          <p:nvPr userDrawn="1"/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024D545-31C0-7371-1573-C3B5F640F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869" y="655624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7855C-BC92-919C-3BA0-85EF576CFD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464" y="182880"/>
            <a:ext cx="2520184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0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op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9E599-0578-5637-F075-55DA1C32FF6C}"/>
              </a:ext>
            </a:extLst>
          </p:cNvPr>
          <p:cNvCxnSpPr>
            <a:cxnSpLocks/>
          </p:cNvCxnSpPr>
          <p:nvPr userDrawn="1"/>
        </p:nvCxnSpPr>
        <p:spPr>
          <a:xfrm>
            <a:off x="3242733" y="465667"/>
            <a:ext cx="8712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C546C-3050-0FA3-E3EA-C84B91FA091E}"/>
              </a:ext>
            </a:extLst>
          </p:cNvPr>
          <p:cNvCxnSpPr>
            <a:cxnSpLocks/>
          </p:cNvCxnSpPr>
          <p:nvPr userDrawn="1"/>
        </p:nvCxnSpPr>
        <p:spPr>
          <a:xfrm>
            <a:off x="228600" y="465667"/>
            <a:ext cx="2802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420521-B781-2F68-3C8C-87E3671862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599" y="914400"/>
            <a:ext cx="8321040" cy="64922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F31043-D1A4-D169-5895-F5ACA6A64B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5582" y="2343576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2B577CF3-0320-F86A-8D56-479F3AB0B0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8598" y="213360"/>
            <a:ext cx="2802467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CDB723B8-E793-7387-FA81-235A4D977D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13098" y="213360"/>
            <a:ext cx="6675120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D9608A6F-EE59-4F22-10E8-FB6DCF5D5B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5345" y="213360"/>
            <a:ext cx="893620" cy="2523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0F226991-74B5-AD44-1930-73B1562B91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35582" y="2082687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62E6F4C4-3B71-DED5-A399-2925434CA3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3484" y="2082687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ADB5F670-E734-1807-9121-1D8A096CF0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5582" y="3262935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75779D0A-4A6B-027F-311B-588553D757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582" y="3002046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5" name="Text Placeholder 27">
            <a:extLst>
              <a:ext uri="{FF2B5EF4-FFF2-40B4-BE49-F238E27FC236}">
                <a16:creationId xmlns:a16="http://schemas.microsoft.com/office/drawing/2014/main" id="{F29F259F-A098-793A-AF37-274B96909D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3484" y="3002046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A05DB95D-4D1E-7949-0642-01D68491CF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5582" y="4185660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47" name="Text Placeholder 27">
            <a:extLst>
              <a:ext uri="{FF2B5EF4-FFF2-40B4-BE49-F238E27FC236}">
                <a16:creationId xmlns:a16="http://schemas.microsoft.com/office/drawing/2014/main" id="{E8FBE342-1CB5-ED6C-EBA0-7CCA2F76811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35582" y="3924771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8" name="Text Placeholder 27">
            <a:extLst>
              <a:ext uri="{FF2B5EF4-FFF2-40B4-BE49-F238E27FC236}">
                <a16:creationId xmlns:a16="http://schemas.microsoft.com/office/drawing/2014/main" id="{17D6E251-5C0C-AE05-E037-94E00C2C3F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3484" y="3924771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E5708EF1-5D43-46AE-F7D1-FD78870662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35582" y="5111120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1E45C403-CF80-9FE2-8A9C-C6255D4130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35582" y="4850231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1" name="Text Placeholder 27">
            <a:extLst>
              <a:ext uri="{FF2B5EF4-FFF2-40B4-BE49-F238E27FC236}">
                <a16:creationId xmlns:a16="http://schemas.microsoft.com/office/drawing/2014/main" id="{825E2B24-5F44-C125-A5FA-F0C44FEA9DC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3484" y="4850231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52" name="Text Placeholder 27">
            <a:extLst>
              <a:ext uri="{FF2B5EF4-FFF2-40B4-BE49-F238E27FC236}">
                <a16:creationId xmlns:a16="http://schemas.microsoft.com/office/drawing/2014/main" id="{3D028D1C-1A65-0FB2-D82D-F90F8E05A7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88098" y="2343576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30B773E4-206A-2B77-CA83-81AE20B08F2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88098" y="2082687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4" name="Text Placeholder 27">
            <a:extLst>
              <a:ext uri="{FF2B5EF4-FFF2-40B4-BE49-F238E27FC236}">
                <a16:creationId xmlns:a16="http://schemas.microsoft.com/office/drawing/2014/main" id="{2E8E42AC-F34F-7CFA-0E0E-A04AD8FF85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0" y="2082687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55" name="Text Placeholder 27">
            <a:extLst>
              <a:ext uri="{FF2B5EF4-FFF2-40B4-BE49-F238E27FC236}">
                <a16:creationId xmlns:a16="http://schemas.microsoft.com/office/drawing/2014/main" id="{F9D0C6C2-139A-B944-5B53-DA9CE55991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88098" y="3262935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56" name="Text Placeholder 27">
            <a:extLst>
              <a:ext uri="{FF2B5EF4-FFF2-40B4-BE49-F238E27FC236}">
                <a16:creationId xmlns:a16="http://schemas.microsoft.com/office/drawing/2014/main" id="{9B7694B0-8BED-0D03-726B-B5C830ABCD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88098" y="3002046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7" name="Text Placeholder 27">
            <a:extLst>
              <a:ext uri="{FF2B5EF4-FFF2-40B4-BE49-F238E27FC236}">
                <a16:creationId xmlns:a16="http://schemas.microsoft.com/office/drawing/2014/main" id="{7D11624B-D7E4-9A56-4021-998BA1AE2C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6000" y="3002046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58" name="Text Placeholder 27">
            <a:extLst>
              <a:ext uri="{FF2B5EF4-FFF2-40B4-BE49-F238E27FC236}">
                <a16:creationId xmlns:a16="http://schemas.microsoft.com/office/drawing/2014/main" id="{EABEC236-D3DC-4D31-2339-B9AB66563C0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88098" y="4185660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59" name="Text Placeholder 27">
            <a:extLst>
              <a:ext uri="{FF2B5EF4-FFF2-40B4-BE49-F238E27FC236}">
                <a16:creationId xmlns:a16="http://schemas.microsoft.com/office/drawing/2014/main" id="{40CF098E-258C-5D04-FC8C-B1B9FA84E3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8098" y="3924771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60" name="Text Placeholder 27">
            <a:extLst>
              <a:ext uri="{FF2B5EF4-FFF2-40B4-BE49-F238E27FC236}">
                <a16:creationId xmlns:a16="http://schemas.microsoft.com/office/drawing/2014/main" id="{C7CBA03F-B2BB-0297-FF27-7946E98FC1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0" y="3924771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61" name="Text Placeholder 27">
            <a:extLst>
              <a:ext uri="{FF2B5EF4-FFF2-40B4-BE49-F238E27FC236}">
                <a16:creationId xmlns:a16="http://schemas.microsoft.com/office/drawing/2014/main" id="{A6245117-E840-7CE1-2309-EFC1C8824BF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88098" y="5111120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62" name="Text Placeholder 27">
            <a:extLst>
              <a:ext uri="{FF2B5EF4-FFF2-40B4-BE49-F238E27FC236}">
                <a16:creationId xmlns:a16="http://schemas.microsoft.com/office/drawing/2014/main" id="{233D9689-339B-3457-7EE2-5FB70E7D895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688098" y="4850231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63" name="Text Placeholder 27">
            <a:extLst>
              <a:ext uri="{FF2B5EF4-FFF2-40B4-BE49-F238E27FC236}">
                <a16:creationId xmlns:a16="http://schemas.microsoft.com/office/drawing/2014/main" id="{6D94536C-2C95-9595-D408-146CEF75B4E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4850231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8</a:t>
            </a:r>
          </a:p>
        </p:txBody>
      </p:sp>
      <p:sp>
        <p:nvSpPr>
          <p:cNvPr id="64" name="Date Placeholder 3">
            <a:extLst>
              <a:ext uri="{FF2B5EF4-FFF2-40B4-BE49-F238E27FC236}">
                <a16:creationId xmlns:a16="http://schemas.microsoft.com/office/drawing/2014/main" id="{8CDAAA84-0DD0-E6E4-9D19-FBA77B9B1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305A05D6-0DC5-0392-597C-DB6849494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862969C-7EB4-0B1E-0030-3089B96E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87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420521-B781-2F68-3C8C-87E3671862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599" y="914400"/>
            <a:ext cx="8321040" cy="64922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F31043-D1A4-D169-5895-F5ACA6A64B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5582" y="2343576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0F226991-74B5-AD44-1930-73B1562B91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35582" y="2082687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62E6F4C4-3B71-DED5-A399-2925434CA3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3484" y="2082687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ADB5F670-E734-1807-9121-1D8A096CF0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5582" y="3262935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75779D0A-4A6B-027F-311B-588553D757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582" y="3002046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5" name="Text Placeholder 27">
            <a:extLst>
              <a:ext uri="{FF2B5EF4-FFF2-40B4-BE49-F238E27FC236}">
                <a16:creationId xmlns:a16="http://schemas.microsoft.com/office/drawing/2014/main" id="{F29F259F-A098-793A-AF37-274B96909D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3484" y="3002046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A05DB95D-4D1E-7949-0642-01D68491CF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5582" y="4185660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47" name="Text Placeholder 27">
            <a:extLst>
              <a:ext uri="{FF2B5EF4-FFF2-40B4-BE49-F238E27FC236}">
                <a16:creationId xmlns:a16="http://schemas.microsoft.com/office/drawing/2014/main" id="{E8FBE342-1CB5-ED6C-EBA0-7CCA2F76811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35582" y="3924771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8" name="Text Placeholder 27">
            <a:extLst>
              <a:ext uri="{FF2B5EF4-FFF2-40B4-BE49-F238E27FC236}">
                <a16:creationId xmlns:a16="http://schemas.microsoft.com/office/drawing/2014/main" id="{17D6E251-5C0C-AE05-E037-94E00C2C3F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3484" y="3924771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E5708EF1-5D43-46AE-F7D1-FD78870662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35582" y="5111120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1E45C403-CF80-9FE2-8A9C-C6255D4130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35582" y="4850231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1" name="Text Placeholder 27">
            <a:extLst>
              <a:ext uri="{FF2B5EF4-FFF2-40B4-BE49-F238E27FC236}">
                <a16:creationId xmlns:a16="http://schemas.microsoft.com/office/drawing/2014/main" id="{825E2B24-5F44-C125-A5FA-F0C44FEA9DC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3484" y="4850231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52" name="Text Placeholder 27">
            <a:extLst>
              <a:ext uri="{FF2B5EF4-FFF2-40B4-BE49-F238E27FC236}">
                <a16:creationId xmlns:a16="http://schemas.microsoft.com/office/drawing/2014/main" id="{3D028D1C-1A65-0FB2-D82D-F90F8E05A7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88098" y="2343576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30B773E4-206A-2B77-CA83-81AE20B08F2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88098" y="2082687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4" name="Text Placeholder 27">
            <a:extLst>
              <a:ext uri="{FF2B5EF4-FFF2-40B4-BE49-F238E27FC236}">
                <a16:creationId xmlns:a16="http://schemas.microsoft.com/office/drawing/2014/main" id="{2E8E42AC-F34F-7CFA-0E0E-A04AD8FF85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0" y="2082687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55" name="Text Placeholder 27">
            <a:extLst>
              <a:ext uri="{FF2B5EF4-FFF2-40B4-BE49-F238E27FC236}">
                <a16:creationId xmlns:a16="http://schemas.microsoft.com/office/drawing/2014/main" id="{F9D0C6C2-139A-B944-5B53-DA9CE55991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88098" y="3262935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56" name="Text Placeholder 27">
            <a:extLst>
              <a:ext uri="{FF2B5EF4-FFF2-40B4-BE49-F238E27FC236}">
                <a16:creationId xmlns:a16="http://schemas.microsoft.com/office/drawing/2014/main" id="{9B7694B0-8BED-0D03-726B-B5C830ABCD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88098" y="3002046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7" name="Text Placeholder 27">
            <a:extLst>
              <a:ext uri="{FF2B5EF4-FFF2-40B4-BE49-F238E27FC236}">
                <a16:creationId xmlns:a16="http://schemas.microsoft.com/office/drawing/2014/main" id="{7D11624B-D7E4-9A56-4021-998BA1AE2C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6000" y="3002046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58" name="Text Placeholder 27">
            <a:extLst>
              <a:ext uri="{FF2B5EF4-FFF2-40B4-BE49-F238E27FC236}">
                <a16:creationId xmlns:a16="http://schemas.microsoft.com/office/drawing/2014/main" id="{EABEC236-D3DC-4D31-2339-B9AB66563C0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88098" y="4185660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59" name="Text Placeholder 27">
            <a:extLst>
              <a:ext uri="{FF2B5EF4-FFF2-40B4-BE49-F238E27FC236}">
                <a16:creationId xmlns:a16="http://schemas.microsoft.com/office/drawing/2014/main" id="{40CF098E-258C-5D04-FC8C-B1B9FA84E3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8098" y="3924771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60" name="Text Placeholder 27">
            <a:extLst>
              <a:ext uri="{FF2B5EF4-FFF2-40B4-BE49-F238E27FC236}">
                <a16:creationId xmlns:a16="http://schemas.microsoft.com/office/drawing/2014/main" id="{C7CBA03F-B2BB-0297-FF27-7946E98FC1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0" y="3924771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61" name="Text Placeholder 27">
            <a:extLst>
              <a:ext uri="{FF2B5EF4-FFF2-40B4-BE49-F238E27FC236}">
                <a16:creationId xmlns:a16="http://schemas.microsoft.com/office/drawing/2014/main" id="{A6245117-E840-7CE1-2309-EFC1C8824BF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88098" y="5111120"/>
            <a:ext cx="468599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62" name="Text Placeholder 27">
            <a:extLst>
              <a:ext uri="{FF2B5EF4-FFF2-40B4-BE49-F238E27FC236}">
                <a16:creationId xmlns:a16="http://schemas.microsoft.com/office/drawing/2014/main" id="{233D9689-339B-3457-7EE2-5FB70E7D895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688098" y="4850231"/>
            <a:ext cx="468599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63" name="Text Placeholder 27">
            <a:extLst>
              <a:ext uri="{FF2B5EF4-FFF2-40B4-BE49-F238E27FC236}">
                <a16:creationId xmlns:a16="http://schemas.microsoft.com/office/drawing/2014/main" id="{6D94536C-2C95-9595-D408-146CEF75B4E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4850231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8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DCBC798-DDD2-B035-121C-A1521BB04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09E86F-C2E8-D70F-2447-4A567A0C5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A7CA6B-FB08-9B2F-96E5-E45461942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6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ody with Top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9E599-0578-5637-F075-55DA1C32FF6C}"/>
              </a:ext>
            </a:extLst>
          </p:cNvPr>
          <p:cNvCxnSpPr>
            <a:cxnSpLocks/>
          </p:cNvCxnSpPr>
          <p:nvPr userDrawn="1"/>
        </p:nvCxnSpPr>
        <p:spPr>
          <a:xfrm>
            <a:off x="3242733" y="465667"/>
            <a:ext cx="8712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C546C-3050-0FA3-E3EA-C84B91FA091E}"/>
              </a:ext>
            </a:extLst>
          </p:cNvPr>
          <p:cNvCxnSpPr>
            <a:cxnSpLocks/>
          </p:cNvCxnSpPr>
          <p:nvPr userDrawn="1"/>
        </p:nvCxnSpPr>
        <p:spPr>
          <a:xfrm>
            <a:off x="228600" y="465667"/>
            <a:ext cx="2802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2B577CF3-0320-F86A-8D56-479F3AB0B0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8598" y="213360"/>
            <a:ext cx="2802467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CDB723B8-E793-7387-FA81-235A4D977D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13098" y="213360"/>
            <a:ext cx="6675120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D9608A6F-EE59-4F22-10E8-FB6DCF5D5B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5345" y="213360"/>
            <a:ext cx="893620" cy="2523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  <p:sp>
        <p:nvSpPr>
          <p:cNvPr id="52" name="Text Placeholder 27">
            <a:extLst>
              <a:ext uri="{FF2B5EF4-FFF2-40B4-BE49-F238E27FC236}">
                <a16:creationId xmlns:a16="http://schemas.microsoft.com/office/drawing/2014/main" id="{3D028D1C-1A65-0FB2-D82D-F90F8E05A7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08960" y="1335024"/>
            <a:ext cx="4206240" cy="418795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Maecenas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magna sed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commodo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magna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Nunc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viverra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imperdiet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enim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est.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Vivamus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Pellentesque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habitant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morbi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tristique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senectus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netus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fames ac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turpis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egestas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Proin pharetra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nonummy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pede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Mauris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orci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Maecenas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magna sed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commodo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magna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Nunc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viverra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imperdiet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enim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est.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Vivamus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30B773E4-206A-2B77-CA83-81AE20B08F2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6304" y="1133856"/>
            <a:ext cx="2724912" cy="469359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55" name="Text Placeholder 27">
            <a:extLst>
              <a:ext uri="{FF2B5EF4-FFF2-40B4-BE49-F238E27FC236}">
                <a16:creationId xmlns:a16="http://schemas.microsoft.com/office/drawing/2014/main" id="{F9D0C6C2-139A-B944-5B53-DA9CE55991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62088" y="1335024"/>
            <a:ext cx="4206240" cy="418795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Maecenas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magna sed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commodo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magna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Nunc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viverra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imperdiet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enim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est.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Vivamus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Pellentesque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habitant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morbi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tristique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senectus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netus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fames ac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turpis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egestas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Proin pharetra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nonummy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pede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Mauris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orci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Maecenas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magna sed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commodo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magna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Nunc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viverra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imperdiet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enim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est.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Vivamus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64" name="Date Placeholder 3">
            <a:extLst>
              <a:ext uri="{FF2B5EF4-FFF2-40B4-BE49-F238E27FC236}">
                <a16:creationId xmlns:a16="http://schemas.microsoft.com/office/drawing/2014/main" id="{8CDAAA84-0DD0-E6E4-9D19-FBA77B9B1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305A05D6-0DC5-0392-597C-DB6849494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862969C-7EB4-0B1E-0030-3089B96E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5B813379-B53E-3769-024D-F9DE8B90E57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46304" y="923544"/>
            <a:ext cx="1636776" cy="219456"/>
          </a:xfrm>
          <a:prstGeom prst="rect">
            <a:avLst/>
          </a:prstGeom>
        </p:spPr>
        <p:txBody>
          <a:bodyPr lIns="91440" tIns="45720" rIns="91440" bIns="45720"/>
          <a:lstStyle>
            <a:lvl1pPr algn="l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160335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ody with Top Line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9E599-0578-5637-F075-55DA1C32FF6C}"/>
              </a:ext>
            </a:extLst>
          </p:cNvPr>
          <p:cNvCxnSpPr>
            <a:cxnSpLocks/>
          </p:cNvCxnSpPr>
          <p:nvPr userDrawn="1"/>
        </p:nvCxnSpPr>
        <p:spPr>
          <a:xfrm>
            <a:off x="3242733" y="465667"/>
            <a:ext cx="8712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C546C-3050-0FA3-E3EA-C84B91FA091E}"/>
              </a:ext>
            </a:extLst>
          </p:cNvPr>
          <p:cNvCxnSpPr>
            <a:cxnSpLocks/>
          </p:cNvCxnSpPr>
          <p:nvPr userDrawn="1"/>
        </p:nvCxnSpPr>
        <p:spPr>
          <a:xfrm>
            <a:off x="228600" y="465667"/>
            <a:ext cx="2802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2B577CF3-0320-F86A-8D56-479F3AB0B0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8598" y="213360"/>
            <a:ext cx="2802467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CDB723B8-E793-7387-FA81-235A4D977D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13098" y="213360"/>
            <a:ext cx="6675120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D9608A6F-EE59-4F22-10E8-FB6DCF5D5B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5345" y="213360"/>
            <a:ext cx="893620" cy="2523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  <p:sp>
        <p:nvSpPr>
          <p:cNvPr id="52" name="Text Placeholder 27">
            <a:extLst>
              <a:ext uri="{FF2B5EF4-FFF2-40B4-BE49-F238E27FC236}">
                <a16:creationId xmlns:a16="http://schemas.microsoft.com/office/drawing/2014/main" id="{3D028D1C-1A65-0FB2-D82D-F90F8E05A7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08960" y="3429000"/>
            <a:ext cx="4206240" cy="245973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Maecenas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magna sed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commodo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magna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30B773E4-206A-2B77-CA83-81AE20B08F2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6304" y="1133856"/>
            <a:ext cx="2724912" cy="469359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55" name="Text Placeholder 27">
            <a:extLst>
              <a:ext uri="{FF2B5EF4-FFF2-40B4-BE49-F238E27FC236}">
                <a16:creationId xmlns:a16="http://schemas.microsoft.com/office/drawing/2014/main" id="{F9D0C6C2-139A-B944-5B53-DA9CE55991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62088" y="3429000"/>
            <a:ext cx="4206240" cy="245973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Maecenas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magna sed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commodo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magna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64" name="Date Placeholder 3">
            <a:extLst>
              <a:ext uri="{FF2B5EF4-FFF2-40B4-BE49-F238E27FC236}">
                <a16:creationId xmlns:a16="http://schemas.microsoft.com/office/drawing/2014/main" id="{8CDAAA84-0DD0-E6E4-9D19-FBA77B9B1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305A05D6-0DC5-0392-597C-DB6849494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862969C-7EB4-0B1E-0030-3089B96E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5B813379-B53E-3769-024D-F9DE8B90E57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46304" y="923544"/>
            <a:ext cx="1636776" cy="219456"/>
          </a:xfrm>
          <a:prstGeom prst="rect">
            <a:avLst/>
          </a:prstGeom>
        </p:spPr>
        <p:txBody>
          <a:bodyPr lIns="91440" tIns="45720" rIns="91440" bIns="45720"/>
          <a:lstStyle>
            <a:lvl1pPr algn="l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CD17002F-ABDB-8645-782E-6093F2D11B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08960" y="923543"/>
            <a:ext cx="8659368" cy="2223001"/>
          </a:xfrm>
          <a:prstGeom prst="rect">
            <a:avLst/>
          </a:prstGeom>
        </p:spPr>
        <p:txBody>
          <a:bodyPr anchor="b" anchorCtr="0"/>
          <a:lstStyle>
            <a:lvl1pPr>
              <a:defRPr sz="360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Title of Content</a:t>
            </a:r>
          </a:p>
        </p:txBody>
      </p:sp>
    </p:spTree>
    <p:extLst>
      <p:ext uri="{BB962C8B-B14F-4D97-AF65-F5344CB8AC3E}">
        <p14:creationId xmlns:p14="http://schemas.microsoft.com/office/powerpoint/2010/main" val="391583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Body with Top Lin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9E599-0578-5637-F075-55DA1C32FF6C}"/>
              </a:ext>
            </a:extLst>
          </p:cNvPr>
          <p:cNvCxnSpPr>
            <a:cxnSpLocks/>
          </p:cNvCxnSpPr>
          <p:nvPr userDrawn="1"/>
        </p:nvCxnSpPr>
        <p:spPr>
          <a:xfrm>
            <a:off x="3242733" y="465667"/>
            <a:ext cx="8712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C546C-3050-0FA3-E3EA-C84B91FA091E}"/>
              </a:ext>
            </a:extLst>
          </p:cNvPr>
          <p:cNvCxnSpPr>
            <a:cxnSpLocks/>
          </p:cNvCxnSpPr>
          <p:nvPr userDrawn="1"/>
        </p:nvCxnSpPr>
        <p:spPr>
          <a:xfrm>
            <a:off x="228600" y="465667"/>
            <a:ext cx="2802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2B577CF3-0320-F86A-8D56-479F3AB0B0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8598" y="213360"/>
            <a:ext cx="2802467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CDB723B8-E793-7387-FA81-235A4D977D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13098" y="213360"/>
            <a:ext cx="6675120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D9608A6F-EE59-4F22-10E8-FB6DCF5D5B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5345" y="213360"/>
            <a:ext cx="893620" cy="2523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  <p:sp>
        <p:nvSpPr>
          <p:cNvPr id="52" name="Text Placeholder 27">
            <a:extLst>
              <a:ext uri="{FF2B5EF4-FFF2-40B4-BE49-F238E27FC236}">
                <a16:creationId xmlns:a16="http://schemas.microsoft.com/office/drawing/2014/main" id="{3D028D1C-1A65-0FB2-D82D-F90F8E05A7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08960" y="2075688"/>
            <a:ext cx="6638544" cy="202996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Maecenas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magna sed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commodo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magna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30B773E4-206A-2B77-CA83-81AE20B08F2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6304" y="1133856"/>
            <a:ext cx="2724912" cy="469359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64" name="Date Placeholder 3">
            <a:extLst>
              <a:ext uri="{FF2B5EF4-FFF2-40B4-BE49-F238E27FC236}">
                <a16:creationId xmlns:a16="http://schemas.microsoft.com/office/drawing/2014/main" id="{8CDAAA84-0DD0-E6E4-9D19-FBA77B9B1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305A05D6-0DC5-0392-597C-DB6849494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862969C-7EB4-0B1E-0030-3089B96E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5B813379-B53E-3769-024D-F9DE8B90E57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46304" y="923544"/>
            <a:ext cx="1636776" cy="219456"/>
          </a:xfrm>
          <a:prstGeom prst="rect">
            <a:avLst/>
          </a:prstGeom>
        </p:spPr>
        <p:txBody>
          <a:bodyPr lIns="91440" tIns="45720" rIns="91440" bIns="45720"/>
          <a:lstStyle>
            <a:lvl1pPr algn="l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CD17002F-ABDB-8645-782E-6093F2D11B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08960" y="1243584"/>
            <a:ext cx="8321040" cy="365760"/>
          </a:xfrm>
          <a:prstGeom prst="rect">
            <a:avLst/>
          </a:prstGeom>
        </p:spPr>
        <p:txBody>
          <a:bodyPr anchor="b" anchorCtr="0"/>
          <a:lstStyle>
            <a:lvl1pPr>
              <a:defRPr sz="180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Title of Content</a:t>
            </a:r>
          </a:p>
        </p:txBody>
      </p:sp>
    </p:spTree>
    <p:extLst>
      <p:ext uri="{BB962C8B-B14F-4D97-AF65-F5344CB8AC3E}">
        <p14:creationId xmlns:p14="http://schemas.microsoft.com/office/powerpoint/2010/main" val="3001722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ody with Top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9E599-0578-5637-F075-55DA1C32FF6C}"/>
              </a:ext>
            </a:extLst>
          </p:cNvPr>
          <p:cNvCxnSpPr>
            <a:cxnSpLocks/>
          </p:cNvCxnSpPr>
          <p:nvPr userDrawn="1"/>
        </p:nvCxnSpPr>
        <p:spPr>
          <a:xfrm>
            <a:off x="3242733" y="465667"/>
            <a:ext cx="8712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C546C-3050-0FA3-E3EA-C84B91FA091E}"/>
              </a:ext>
            </a:extLst>
          </p:cNvPr>
          <p:cNvCxnSpPr>
            <a:cxnSpLocks/>
          </p:cNvCxnSpPr>
          <p:nvPr userDrawn="1"/>
        </p:nvCxnSpPr>
        <p:spPr>
          <a:xfrm>
            <a:off x="228600" y="465667"/>
            <a:ext cx="2802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2B577CF3-0320-F86A-8D56-479F3AB0B0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8598" y="213360"/>
            <a:ext cx="2802467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CDB723B8-E793-7387-FA81-235A4D977D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13098" y="213360"/>
            <a:ext cx="6675120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D9608A6F-EE59-4F22-10E8-FB6DCF5D5B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5345" y="213360"/>
            <a:ext cx="893620" cy="2523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  <p:sp>
        <p:nvSpPr>
          <p:cNvPr id="52" name="Text Placeholder 27">
            <a:extLst>
              <a:ext uri="{FF2B5EF4-FFF2-40B4-BE49-F238E27FC236}">
                <a16:creationId xmlns:a16="http://schemas.microsoft.com/office/drawing/2014/main" id="{3D028D1C-1A65-0FB2-D82D-F90F8E05A7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08960" y="1335025"/>
            <a:ext cx="2724912" cy="3941063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Maecenas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magna sed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commodo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magna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Nunc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viverra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imperdiet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enim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est.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Vivamus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Pellentesque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habitant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morbi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tristique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senectus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netus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fames ac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turpis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egestas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Proin pharetra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nonummy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pede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Mauris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orci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Maecenas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magna sed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commodo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magna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Nunc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viverra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imperdiet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enim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est.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Vivamus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30B773E4-206A-2B77-CA83-81AE20B08F2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6304" y="1133856"/>
            <a:ext cx="2724912" cy="469359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55" name="Text Placeholder 27">
            <a:extLst>
              <a:ext uri="{FF2B5EF4-FFF2-40B4-BE49-F238E27FC236}">
                <a16:creationId xmlns:a16="http://schemas.microsoft.com/office/drawing/2014/main" id="{F9D0C6C2-139A-B944-5B53-DA9CE55991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9048" y="1335025"/>
            <a:ext cx="2724912" cy="3941063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Maecenas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magna sed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commodo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magna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Nunc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viverra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imperdiet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enim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est.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Vivamus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Pellentesque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habitant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morbi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tristique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senectus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netus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fames ac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turpis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egestas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Proin pharetra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nonummy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pede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Mauris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orci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Maecenas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magna sed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commodo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magna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Nunc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viverra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imperdiet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enim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est.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Vivamus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64" name="Date Placeholder 3">
            <a:extLst>
              <a:ext uri="{FF2B5EF4-FFF2-40B4-BE49-F238E27FC236}">
                <a16:creationId xmlns:a16="http://schemas.microsoft.com/office/drawing/2014/main" id="{8CDAAA84-0DD0-E6E4-9D19-FBA77B9B1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305A05D6-0DC5-0392-597C-DB6849494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862969C-7EB4-0B1E-0030-3089B96E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5B813379-B53E-3769-024D-F9DE8B90E57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46304" y="923544"/>
            <a:ext cx="1636776" cy="219456"/>
          </a:xfrm>
          <a:prstGeom prst="rect">
            <a:avLst/>
          </a:prstGeom>
        </p:spPr>
        <p:txBody>
          <a:bodyPr lIns="91440" tIns="45720" rIns="91440" bIns="45720"/>
          <a:lstStyle>
            <a:lvl1pPr algn="l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F92A0643-F1CA-95EC-034D-47DA02F5458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89136" y="1335025"/>
            <a:ext cx="2724912" cy="3941063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Maecenas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magna sed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commodo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magna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Nunc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viverra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imperdiet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enim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est.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Vivamus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Pellentesque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habitant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morbi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tristique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senectus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netus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fames ac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turpis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egestas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Proin pharetra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nonummy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pede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Mauris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orci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Maecenas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magna sed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commodo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magna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Nunc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viverra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imperdiet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enim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est.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Vivamus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795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ith Top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9E599-0578-5637-F075-55DA1C32FF6C}"/>
              </a:ext>
            </a:extLst>
          </p:cNvPr>
          <p:cNvCxnSpPr>
            <a:cxnSpLocks/>
          </p:cNvCxnSpPr>
          <p:nvPr userDrawn="1"/>
        </p:nvCxnSpPr>
        <p:spPr>
          <a:xfrm>
            <a:off x="3242733" y="465667"/>
            <a:ext cx="8712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C546C-3050-0FA3-E3EA-C84B91FA091E}"/>
              </a:ext>
            </a:extLst>
          </p:cNvPr>
          <p:cNvCxnSpPr>
            <a:cxnSpLocks/>
          </p:cNvCxnSpPr>
          <p:nvPr userDrawn="1"/>
        </p:nvCxnSpPr>
        <p:spPr>
          <a:xfrm>
            <a:off x="228600" y="465667"/>
            <a:ext cx="2802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420521-B781-2F68-3C8C-87E3671862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599" y="914400"/>
            <a:ext cx="8321040" cy="64922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F31043-D1A4-D169-5895-F5ACA6A64B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6120" y="2343576"/>
            <a:ext cx="731520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2B577CF3-0320-F86A-8D56-479F3AB0B0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8598" y="213360"/>
            <a:ext cx="2802467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CDB723B8-E793-7387-FA81-235A4D977D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13097" y="213360"/>
            <a:ext cx="6675120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D9608A6F-EE59-4F22-10E8-FB6DCF5D5B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5345" y="213360"/>
            <a:ext cx="893620" cy="2523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0F226991-74B5-AD44-1930-73B1562B91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46120" y="2082687"/>
            <a:ext cx="731520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62E6F4C4-3B71-DED5-A399-2925434CA3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24912" y="2082687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ADB5F670-E734-1807-9121-1D8A096CF0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46120" y="3262935"/>
            <a:ext cx="731520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75779D0A-4A6B-027F-311B-588553D757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46120" y="3002046"/>
            <a:ext cx="731520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45" name="Text Placeholder 27">
            <a:extLst>
              <a:ext uri="{FF2B5EF4-FFF2-40B4-BE49-F238E27FC236}">
                <a16:creationId xmlns:a16="http://schemas.microsoft.com/office/drawing/2014/main" id="{F29F259F-A098-793A-AF37-274B96909D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24912" y="3002046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A05DB95D-4D1E-7949-0642-01D68491CF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46120" y="4185660"/>
            <a:ext cx="731520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47" name="Text Placeholder 27">
            <a:extLst>
              <a:ext uri="{FF2B5EF4-FFF2-40B4-BE49-F238E27FC236}">
                <a16:creationId xmlns:a16="http://schemas.microsoft.com/office/drawing/2014/main" id="{E8FBE342-1CB5-ED6C-EBA0-7CCA2F76811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46120" y="3924771"/>
            <a:ext cx="731520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48" name="Text Placeholder 27">
            <a:extLst>
              <a:ext uri="{FF2B5EF4-FFF2-40B4-BE49-F238E27FC236}">
                <a16:creationId xmlns:a16="http://schemas.microsoft.com/office/drawing/2014/main" id="{17D6E251-5C0C-AE05-E037-94E00C2C3F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24912" y="3924771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E5708EF1-5D43-46AE-F7D1-FD78870662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46120" y="5111120"/>
            <a:ext cx="731520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1E45C403-CF80-9FE2-8A9C-C6255D4130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46120" y="4850231"/>
            <a:ext cx="731520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51" name="Text Placeholder 27">
            <a:extLst>
              <a:ext uri="{FF2B5EF4-FFF2-40B4-BE49-F238E27FC236}">
                <a16:creationId xmlns:a16="http://schemas.microsoft.com/office/drawing/2014/main" id="{825E2B24-5F44-C125-A5FA-F0C44FEA9DC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24912" y="4850231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A4A80E6F-C363-72B3-3BDC-95AEAA6AE9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46120" y="6025520"/>
            <a:ext cx="731520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46E8822C-1B5D-9DA9-BE63-39979D73831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46120" y="5764631"/>
            <a:ext cx="731520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Point 5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9BABCF06-A093-39BB-A3E0-A37C18B7AD5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24912" y="5764631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69AF3C7-55E4-D0A1-8991-861317C3E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ABD28AC-BED7-16AF-3FA5-C57231D4D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CD4523-034F-A38E-3E3F-CE40E7CB4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8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420521-B781-2F68-3C8C-87E3671862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599" y="914400"/>
            <a:ext cx="8321040" cy="64922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F31043-D1A4-D169-5895-F5ACA6A64B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6120" y="2343576"/>
            <a:ext cx="731520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0F226991-74B5-AD44-1930-73B1562B91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46120" y="2082687"/>
            <a:ext cx="731520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62E6F4C4-3B71-DED5-A399-2925434CA3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24912" y="2082687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ADB5F670-E734-1807-9121-1D8A096CF0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46120" y="3262935"/>
            <a:ext cx="731520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75779D0A-4A6B-027F-311B-588553D757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46120" y="3002046"/>
            <a:ext cx="731520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5" name="Text Placeholder 27">
            <a:extLst>
              <a:ext uri="{FF2B5EF4-FFF2-40B4-BE49-F238E27FC236}">
                <a16:creationId xmlns:a16="http://schemas.microsoft.com/office/drawing/2014/main" id="{F29F259F-A098-793A-AF37-274B96909D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24912" y="3002046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A05DB95D-4D1E-7949-0642-01D68491CF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46120" y="4185660"/>
            <a:ext cx="731520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47" name="Text Placeholder 27">
            <a:extLst>
              <a:ext uri="{FF2B5EF4-FFF2-40B4-BE49-F238E27FC236}">
                <a16:creationId xmlns:a16="http://schemas.microsoft.com/office/drawing/2014/main" id="{E8FBE342-1CB5-ED6C-EBA0-7CCA2F76811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46120" y="3924771"/>
            <a:ext cx="731520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8" name="Text Placeholder 27">
            <a:extLst>
              <a:ext uri="{FF2B5EF4-FFF2-40B4-BE49-F238E27FC236}">
                <a16:creationId xmlns:a16="http://schemas.microsoft.com/office/drawing/2014/main" id="{17D6E251-5C0C-AE05-E037-94E00C2C3F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24912" y="3924771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E5708EF1-5D43-46AE-F7D1-FD78870662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46120" y="5111120"/>
            <a:ext cx="7315200" cy="495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gravida ligula at maximus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  <a:endParaRPr lang="en-US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1E45C403-CF80-9FE2-8A9C-C6255D4130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46120" y="4850231"/>
            <a:ext cx="731520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1" name="Text Placeholder 27">
            <a:extLst>
              <a:ext uri="{FF2B5EF4-FFF2-40B4-BE49-F238E27FC236}">
                <a16:creationId xmlns:a16="http://schemas.microsoft.com/office/drawing/2014/main" id="{825E2B24-5F44-C125-A5FA-F0C44FEA9DC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24912" y="4850231"/>
            <a:ext cx="283785" cy="4953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>
                <a:solidFill>
                  <a:srgbClr val="2746F8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6DE639-9E70-1072-F306-D841A862E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72861E-4B7B-5252-3F4A-2A33E21E4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138723-A10E-3817-E069-6E7AD91C3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7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1596"/>
            <a:ext cx="2743200" cy="365125"/>
          </a:xfrm>
          <a:prstGeom prst="rect">
            <a:avLst/>
          </a:prstGeom>
        </p:spPr>
        <p:txBody>
          <a:bodyPr/>
          <a:lstStyle/>
          <a:p>
            <a:fld id="{9593ECB2-A5F5-D944-BFBF-C35EE96C21DB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159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3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Top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9E599-0578-5637-F075-55DA1C32FF6C}"/>
              </a:ext>
            </a:extLst>
          </p:cNvPr>
          <p:cNvCxnSpPr>
            <a:cxnSpLocks/>
          </p:cNvCxnSpPr>
          <p:nvPr userDrawn="1"/>
        </p:nvCxnSpPr>
        <p:spPr>
          <a:xfrm>
            <a:off x="3242733" y="465667"/>
            <a:ext cx="8712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C546C-3050-0FA3-E3EA-C84B91FA091E}"/>
              </a:ext>
            </a:extLst>
          </p:cNvPr>
          <p:cNvCxnSpPr>
            <a:cxnSpLocks/>
          </p:cNvCxnSpPr>
          <p:nvPr userDrawn="1"/>
        </p:nvCxnSpPr>
        <p:spPr>
          <a:xfrm>
            <a:off x="228600" y="465667"/>
            <a:ext cx="2802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420521-B781-2F68-3C8C-87E3671862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599" y="914400"/>
            <a:ext cx="8321040" cy="64922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Content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F31043-D1A4-D169-5895-F5ACA6A64B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8597" y="2077933"/>
            <a:ext cx="11430000" cy="1144929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>
            <a:lvl1pPr>
              <a:lnSpc>
                <a:spcPct val="95000"/>
              </a:lnSpc>
              <a:defRPr sz="16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venenatis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est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sed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nibh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viverra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Suspendisse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finibus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euismod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consequat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Nam nisi dui,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laoreet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id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facilisis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at,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tincidunt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in est. Donec ante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semper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metus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eu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sodales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auctor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risus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In in ex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eget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elementum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pharetra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eget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nec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orci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porta. Class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aptent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taciti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sociosqu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ad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litora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torquent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per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conubia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nostra, per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inceptos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himenaeos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Donec magna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gravida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eleifend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Nulla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lorem sed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hendrerit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Aenean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eleifend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non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erat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hendrerit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pharetra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sollicitudin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efficitur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Cras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sollicitudin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erat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vitae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sapien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rhoncus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vel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finibus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mi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sollicitudin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Phasellus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ullamcorper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bibendum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ullamcorper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Vestibulum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porta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risus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Vivamus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nunc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nec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pulvinar nisi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pretium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vitae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feugiat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nunc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2B577CF3-0320-F86A-8D56-479F3AB0B0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8598" y="213360"/>
            <a:ext cx="2802467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CDB723B8-E793-7387-FA81-235A4D977D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13098" y="213360"/>
            <a:ext cx="6670579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D9608A6F-EE59-4F22-10E8-FB6DCF5D5B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5345" y="213360"/>
            <a:ext cx="893620" cy="2523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0F226991-74B5-AD44-1930-73B1562B91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8597" y="1817044"/>
            <a:ext cx="11430000" cy="32008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ADB5F670-E734-1807-9121-1D8A096CF0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8597" y="4476556"/>
            <a:ext cx="11430000" cy="794064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>
            <a:lvl1pPr>
              <a:lnSpc>
                <a:spcPct val="95000"/>
              </a:lnSpc>
              <a:defRPr sz="16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Pellentesque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molestie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tempor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enim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Praesent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lacinia, magna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est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accumsan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risus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tincidunt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sagittis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lorem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enim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Vestibulum convallis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metus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imperdiet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Interdum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fames ac ante ipsum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primis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in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faucibus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Pellentesque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suscipit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diam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nibh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vestibulum non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tortor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eget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placerat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porta sem.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Suspendisse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 diam, pharetra ac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consequat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id,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risus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Donec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quam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condimentum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non libero a,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sagittis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pretium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diam. Proin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bibendum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mauris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pharetra.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Curabitur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condimentum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auctor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nibh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tempus.</a:t>
            </a:r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75779D0A-4A6B-027F-311B-588553D757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8597" y="4215667"/>
            <a:ext cx="11430000" cy="32008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146C27-1FEA-ABC0-C5BE-B4F8E616F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D5FE7E-1A7B-783E-04BE-B712A26C0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AF0386-3EFA-65E6-C717-13BA48CFD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76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420521-B781-2F68-3C8C-87E3671862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599" y="914400"/>
            <a:ext cx="8321040" cy="64922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Content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F31043-D1A4-D169-5895-F5ACA6A64B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8597" y="2077933"/>
            <a:ext cx="11430000" cy="1144929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>
            <a:lvl1pPr>
              <a:lnSpc>
                <a:spcPct val="95000"/>
              </a:lnSpc>
              <a:defRPr sz="16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venenatis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est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sed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nibh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pulvinar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viverra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Suspendisse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finibus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euismod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consequat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Lorem ipsum dolor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adipiscing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Nam nisi dui,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laoreet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id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facilisis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at,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tincidunt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in est. Donec ante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lectus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semper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porttitor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metus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eu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sodales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auctor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risus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In in ex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eget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elementum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pharetra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eget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nec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orci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Fusce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porta. Class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aptent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taciti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sociosqu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ad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litora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torquent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per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conubia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nostra, per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inceptos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himenaeos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Donec magna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massa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gravida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eleifend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Nulla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lorem sed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hendrerit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Aenean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eleifend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non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erat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hendrerit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pharetra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sollicitudin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efficitur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Cras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sollicitudin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erat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vitae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sapien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rhoncus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vel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finibus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mi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sollicitudin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Phasellus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ullamcorper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bibendum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ullamcorper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Vestibulum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porta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risus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Vivamus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nunc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nec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pulvinar nisi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pretium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vitae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feugiat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nunc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0F226991-74B5-AD44-1930-73B1562B91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8597" y="1817044"/>
            <a:ext cx="11430000" cy="32008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ADB5F670-E734-1807-9121-1D8A096CF0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8597" y="4476556"/>
            <a:ext cx="11430000" cy="794064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>
            <a:lvl1pPr>
              <a:lnSpc>
                <a:spcPct val="95000"/>
              </a:lnSpc>
              <a:defRPr sz="1600" b="0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Pellentesque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molestie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tempor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enim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ultricies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Praesent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congue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urna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posuere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lacinia, magna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est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accumsan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risus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tincidunt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sagittis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lorem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enim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purus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Vestibulum convallis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metus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consectetur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imperdiet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Interdum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malesuada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fames ac ante ipsum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primis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in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faucibus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Pellentesque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suscipit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diam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nibh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vestibulum non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tortor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eget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placerat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porta sem.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Suspendisse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libero diam, pharetra ac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consequat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id,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scelerisque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et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risus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. Donec eros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quam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condimentum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non libero a,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sagittis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pretium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diam. Proin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bibendum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mauris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sit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amet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pharetra.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Curabitur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condimentum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auctor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nibh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ut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tempus.</a:t>
            </a:r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75779D0A-4A6B-027F-311B-588553D757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8597" y="4215667"/>
            <a:ext cx="11430000" cy="32008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73EDC0-135B-8791-BEA3-9911F0611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D4D221-5D3B-A615-5253-D016000C2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ABD30A-517E-F069-D114-97119B1B7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78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Top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9E599-0578-5637-F075-55DA1C32FF6C}"/>
              </a:ext>
            </a:extLst>
          </p:cNvPr>
          <p:cNvCxnSpPr>
            <a:cxnSpLocks/>
          </p:cNvCxnSpPr>
          <p:nvPr userDrawn="1"/>
        </p:nvCxnSpPr>
        <p:spPr>
          <a:xfrm>
            <a:off x="3242733" y="465667"/>
            <a:ext cx="8712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C546C-3050-0FA3-E3EA-C84B91FA091E}"/>
              </a:ext>
            </a:extLst>
          </p:cNvPr>
          <p:cNvCxnSpPr>
            <a:cxnSpLocks/>
          </p:cNvCxnSpPr>
          <p:nvPr userDrawn="1"/>
        </p:nvCxnSpPr>
        <p:spPr>
          <a:xfrm>
            <a:off x="228600" y="465667"/>
            <a:ext cx="2802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420521-B781-2F68-3C8C-87E3671862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599" y="914400"/>
            <a:ext cx="8321040" cy="64922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Content Title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2B577CF3-0320-F86A-8D56-479F3AB0B0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8598" y="213360"/>
            <a:ext cx="2802467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CDB723B8-E793-7387-FA81-235A4D977D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13098" y="213360"/>
            <a:ext cx="6670579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D9608A6F-EE59-4F22-10E8-FB6DCF5D5B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5345" y="213360"/>
            <a:ext cx="893620" cy="2523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146C27-1FEA-ABC0-C5BE-B4F8E616F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D5FE7E-1A7B-783E-04BE-B712A26C0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AF0386-3EFA-65E6-C717-13BA48CFD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26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420521-B781-2F68-3C8C-87E3671862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599" y="914400"/>
            <a:ext cx="8321040" cy="64922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Content Title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146C27-1FEA-ABC0-C5BE-B4F8E616F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D5FE7E-1A7B-783E-04BE-B712A26C0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AF0386-3EFA-65E6-C717-13BA48CFD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32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Blue Trapez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3838717"/>
            <a:ext cx="9285998" cy="2545342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3429000"/>
            <a:ext cx="9961085" cy="40656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C0BEFA7-FBE0-1806-1EEE-9962E131C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19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Blue Trapezoid with Wide Red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8" y="3950208"/>
            <a:ext cx="7309524" cy="187451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5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99689" y="3950208"/>
            <a:ext cx="3273973" cy="187451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360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Month Day Year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C0BEFA7-FBE0-1806-1EEE-9962E131C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57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B99458-7049-49C6-2124-30E1BF624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407A7E-8176-A415-2BD5-95234BEC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2953512"/>
            <a:ext cx="10761810" cy="254534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510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lue Background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B99458-7049-49C6-2124-30E1BF624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407A7E-8176-A415-2BD5-95234BEC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4105656"/>
            <a:ext cx="10761810" cy="254534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413AA-AFDD-C96C-954B-9036AA05CD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749" y="3529584"/>
            <a:ext cx="10761809" cy="504825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4CCD02-299B-A10A-57BA-DF42D8F82EB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7512" y="859536"/>
            <a:ext cx="1636776" cy="569387"/>
          </a:xfrm>
          <a:prstGeom prst="rect">
            <a:avLst/>
          </a:prstGeom>
        </p:spPr>
        <p:txBody>
          <a:bodyPr wrap="none" lIns="91440" tIns="45720" rIns="91440" bIns="45720" anchor="t" anchorCtr="0">
            <a:noAutofit/>
          </a:bodyPr>
          <a:lstStyle>
            <a:lvl1pPr>
              <a:defRPr sz="4000" b="1"/>
            </a:lvl1pPr>
          </a:lstStyle>
          <a:p>
            <a:r>
              <a:rPr lang="en-US" sz="4000" b="1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942235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Background ACSC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B99458-7049-49C6-2124-30E1BF624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407A7E-8176-A415-2BD5-95234BEC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2953512"/>
            <a:ext cx="10761810" cy="254534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5677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Background ACSCAN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B99458-7049-49C6-2124-30E1BF624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407A7E-8176-A415-2BD5-95234BEC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4105656"/>
            <a:ext cx="10761810" cy="254534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413AA-AFDD-C96C-954B-9036AA05CD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749" y="3529584"/>
            <a:ext cx="10761809" cy="504825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4CCD02-299B-A10A-57BA-DF42D8F82EB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7512" y="859536"/>
            <a:ext cx="1636776" cy="569387"/>
          </a:xfrm>
          <a:prstGeom prst="rect">
            <a:avLst/>
          </a:prstGeom>
        </p:spPr>
        <p:txBody>
          <a:bodyPr wrap="none" lIns="91440" tIns="45720" rIns="91440" bIns="45720" anchor="t" anchorCtr="0">
            <a:noAutofit/>
          </a:bodyPr>
          <a:lstStyle>
            <a:lvl1pPr>
              <a:defRPr sz="4000" b="1"/>
            </a:lvl1pPr>
          </a:lstStyle>
          <a:p>
            <a:r>
              <a:rPr lang="en-US" sz="4000" b="1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9173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1596"/>
            <a:ext cx="2743200" cy="365125"/>
          </a:xfrm>
          <a:prstGeom prst="rect">
            <a:avLst/>
          </a:prstGeom>
        </p:spPr>
        <p:txBody>
          <a:bodyPr/>
          <a:lstStyle/>
          <a:p>
            <a:fld id="{9593ECB2-A5F5-D944-BFBF-C35EE96C21DB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159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10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Background ACSCAN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B99458-7049-49C6-2124-30E1BF624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407A7E-8176-A415-2BD5-95234BEC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4105656"/>
            <a:ext cx="10761810" cy="254534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413AA-AFDD-C96C-954B-9036AA05CD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749" y="3529584"/>
            <a:ext cx="10761809" cy="504825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4CCD02-299B-A10A-57BA-DF42D8F82EB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7512" y="859536"/>
            <a:ext cx="1636776" cy="569387"/>
          </a:xfrm>
          <a:prstGeom prst="rect">
            <a:avLst/>
          </a:prstGeom>
        </p:spPr>
        <p:txBody>
          <a:bodyPr wrap="none" lIns="91440" tIns="45720" rIns="91440" bIns="45720" anchor="t" anchorCtr="0">
            <a:noAutofit/>
          </a:bodyPr>
          <a:lstStyle>
            <a:lvl1pPr>
              <a:defRPr sz="4000" b="1"/>
            </a:lvl1pPr>
          </a:lstStyle>
          <a:p>
            <a:r>
              <a:rPr lang="en-US" sz="4000" b="1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36675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Background with hash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0B109D-99A2-9F12-D38D-E4E232F0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008856-6482-A8BA-4CA8-C00673D39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368" y="2514600"/>
            <a:ext cx="10761810" cy="18288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5000"/>
              </a:lnSpc>
              <a:defRPr sz="88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59219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Background with hash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2514600"/>
            <a:ext cx="10761810" cy="18288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5000"/>
              </a:lnSpc>
              <a:defRPr sz="88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0B109D-99A2-9F12-D38D-E4E232F0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2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ed Backgroun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0B109D-99A2-9F12-D38D-E4E232F0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506C05-2585-9387-D5C2-E0E77D451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368" y="2514600"/>
            <a:ext cx="10761810" cy="18288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5000"/>
              </a:lnSpc>
              <a:defRPr sz="88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60034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Background with hash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2514600"/>
            <a:ext cx="10761810" cy="18288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5000"/>
              </a:lnSpc>
              <a:defRPr sz="88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0B109D-99A2-9F12-D38D-E4E232F0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78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0B109D-99A2-9F12-D38D-E4E232F0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E79ABE-8B47-6073-AB9E-425991A48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368" y="2514600"/>
            <a:ext cx="10761810" cy="18288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5000"/>
              </a:lnSpc>
              <a:defRPr sz="88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26440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0B109D-99A2-9F12-D38D-E4E232F0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E79ABE-8B47-6073-AB9E-425991A48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368" y="2514600"/>
            <a:ext cx="10761810" cy="18288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5000"/>
              </a:lnSpc>
              <a:defRPr sz="88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25882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CSCAN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0B109D-99A2-9F12-D38D-E4E232F0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6982E-A686-F053-B7F5-0803B24F2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368" y="2514600"/>
            <a:ext cx="11042852" cy="18288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5000"/>
              </a:lnSpc>
              <a:defRPr sz="88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89536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CSCAN Blue Background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0B109D-99A2-9F12-D38D-E4E232F0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E79ABE-8B47-6073-AB9E-425991A48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368" y="2313432"/>
            <a:ext cx="11042407" cy="1289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37484-150D-5A36-48EA-9E277B063E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3602736"/>
            <a:ext cx="11042407" cy="704088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2640825-C8BD-DF08-22A4-AB7591ECE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4928616"/>
            <a:ext cx="5440680" cy="1051560"/>
          </a:xfrm>
          <a:prstGeom prst="rect">
            <a:avLst/>
          </a:prstGeom>
        </p:spPr>
        <p:txBody>
          <a:bodyPr anchor="b" anchorCtr="0"/>
          <a:lstStyle>
            <a:lvl1pPr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131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CSCAN Blue Background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B7AAC2-FACE-7068-0988-B89CF7E32469}"/>
              </a:ext>
            </a:extLst>
          </p:cNvPr>
          <p:cNvGrpSpPr/>
          <p:nvPr userDrawn="1"/>
        </p:nvGrpSpPr>
        <p:grpSpPr>
          <a:xfrm>
            <a:off x="0" y="2647730"/>
            <a:ext cx="8640438" cy="1445694"/>
            <a:chOff x="0" y="2647730"/>
            <a:chExt cx="8640438" cy="1445694"/>
          </a:xfrm>
        </p:grpSpPr>
        <p:sp>
          <p:nvSpPr>
            <p:cNvPr id="2" name="Rectangle 17">
              <a:extLst>
                <a:ext uri="{FF2B5EF4-FFF2-40B4-BE49-F238E27FC236}">
                  <a16:creationId xmlns:a16="http://schemas.microsoft.com/office/drawing/2014/main" id="{8858A46C-0EBC-C722-1785-7C3B1A45DEE7}"/>
                </a:ext>
              </a:extLst>
            </p:cNvPr>
            <p:cNvSpPr/>
            <p:nvPr userDrawn="1"/>
          </p:nvSpPr>
          <p:spPr>
            <a:xfrm>
              <a:off x="6726547" y="2647730"/>
              <a:ext cx="1913891" cy="1445693"/>
            </a:xfrm>
            <a:custGeom>
              <a:avLst/>
              <a:gdLst>
                <a:gd name="connsiteX0" fmla="*/ 0 w 5700156"/>
                <a:gd name="connsiteY0" fmla="*/ 0 h 5911382"/>
                <a:gd name="connsiteX1" fmla="*/ 5700156 w 5700156"/>
                <a:gd name="connsiteY1" fmla="*/ 0 h 5911382"/>
                <a:gd name="connsiteX2" fmla="*/ 5700156 w 5700156"/>
                <a:gd name="connsiteY2" fmla="*/ 5911382 h 5911382"/>
                <a:gd name="connsiteX3" fmla="*/ 0 w 5700156"/>
                <a:gd name="connsiteY3" fmla="*/ 5911382 h 5911382"/>
                <a:gd name="connsiteX4" fmla="*/ 0 w 5700156"/>
                <a:gd name="connsiteY4" fmla="*/ 0 h 5911382"/>
                <a:gd name="connsiteX0" fmla="*/ 0 w 7825840"/>
                <a:gd name="connsiteY0" fmla="*/ 0 h 5911382"/>
                <a:gd name="connsiteX1" fmla="*/ 7825840 w 7825840"/>
                <a:gd name="connsiteY1" fmla="*/ 0 h 5911382"/>
                <a:gd name="connsiteX2" fmla="*/ 5700156 w 7825840"/>
                <a:gd name="connsiteY2" fmla="*/ 5911382 h 5911382"/>
                <a:gd name="connsiteX3" fmla="*/ 0 w 7825840"/>
                <a:gd name="connsiteY3" fmla="*/ 5911382 h 5911382"/>
                <a:gd name="connsiteX4" fmla="*/ 0 w 7825840"/>
                <a:gd name="connsiteY4" fmla="*/ 0 h 591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5840" h="5911382">
                  <a:moveTo>
                    <a:pt x="0" y="0"/>
                  </a:moveTo>
                  <a:lnTo>
                    <a:pt x="7825840" y="0"/>
                  </a:lnTo>
                  <a:lnTo>
                    <a:pt x="5700156" y="5911382"/>
                  </a:lnTo>
                  <a:lnTo>
                    <a:pt x="0" y="5911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2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7132AD-D330-4F75-7338-39AF75F21F24}"/>
                </a:ext>
              </a:extLst>
            </p:cNvPr>
            <p:cNvSpPr/>
            <p:nvPr userDrawn="1"/>
          </p:nvSpPr>
          <p:spPr>
            <a:xfrm>
              <a:off x="0" y="2647737"/>
              <a:ext cx="7683493" cy="1445687"/>
            </a:xfrm>
            <a:prstGeom prst="rect">
              <a:avLst/>
            </a:prstGeom>
            <a:solidFill>
              <a:srgbClr val="012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0B109D-99A2-9F12-D38D-E4E232F0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E79ABE-8B47-6073-AB9E-425991A48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368" y="2514600"/>
            <a:ext cx="7982070" cy="18288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6770ED5-F58F-4E02-F95F-DC48E958A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810512"/>
            <a:ext cx="8900824" cy="704088"/>
          </a:xfrm>
          <a:prstGeom prst="rect">
            <a:avLst/>
          </a:prstGeom>
        </p:spPr>
        <p:txBody>
          <a:bodyPr anchor="b" anchorCtr="0"/>
          <a:lstStyle>
            <a:lvl1pPr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11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1596"/>
            <a:ext cx="2743200" cy="365125"/>
          </a:xfrm>
          <a:prstGeom prst="rect">
            <a:avLst/>
          </a:prstGeom>
        </p:spPr>
        <p:txBody>
          <a:bodyPr/>
          <a:lstStyle/>
          <a:p>
            <a:fld id="{9593ECB2-A5F5-D944-BFBF-C35EE96C21DB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159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7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CS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0B109D-99A2-9F12-D38D-E4E232F0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E79ABE-8B47-6073-AB9E-425991A48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368" y="2514600"/>
            <a:ext cx="11042852" cy="18288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5000"/>
              </a:lnSpc>
              <a:defRPr sz="88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22166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CS Blue Background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0B109D-99A2-9F12-D38D-E4E232F0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9CD49-3B2D-BF9E-2C4B-EA32E3246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368" y="2313432"/>
            <a:ext cx="11042407" cy="1289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95838B9-9DD1-7398-D3AB-277901A1B8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3602736"/>
            <a:ext cx="11042407" cy="704088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845DD88-9248-283C-F3D0-019FD28CB4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4928616"/>
            <a:ext cx="5440680" cy="1051560"/>
          </a:xfrm>
          <a:prstGeom prst="rect">
            <a:avLst/>
          </a:prstGeom>
        </p:spPr>
        <p:txBody>
          <a:bodyPr anchor="b" anchorCtr="0"/>
          <a:lstStyle>
            <a:lvl1pPr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418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CS Blue Background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B7AAC2-FACE-7068-0988-B89CF7E32469}"/>
              </a:ext>
            </a:extLst>
          </p:cNvPr>
          <p:cNvGrpSpPr/>
          <p:nvPr userDrawn="1"/>
        </p:nvGrpSpPr>
        <p:grpSpPr>
          <a:xfrm>
            <a:off x="0" y="2647730"/>
            <a:ext cx="8640438" cy="1445694"/>
            <a:chOff x="0" y="2647730"/>
            <a:chExt cx="8640438" cy="1445694"/>
          </a:xfrm>
        </p:grpSpPr>
        <p:sp>
          <p:nvSpPr>
            <p:cNvPr id="2" name="Rectangle 17">
              <a:extLst>
                <a:ext uri="{FF2B5EF4-FFF2-40B4-BE49-F238E27FC236}">
                  <a16:creationId xmlns:a16="http://schemas.microsoft.com/office/drawing/2014/main" id="{8858A46C-0EBC-C722-1785-7C3B1A45DEE7}"/>
                </a:ext>
              </a:extLst>
            </p:cNvPr>
            <p:cNvSpPr/>
            <p:nvPr userDrawn="1"/>
          </p:nvSpPr>
          <p:spPr>
            <a:xfrm>
              <a:off x="6726547" y="2647730"/>
              <a:ext cx="1913891" cy="1445693"/>
            </a:xfrm>
            <a:custGeom>
              <a:avLst/>
              <a:gdLst>
                <a:gd name="connsiteX0" fmla="*/ 0 w 5700156"/>
                <a:gd name="connsiteY0" fmla="*/ 0 h 5911382"/>
                <a:gd name="connsiteX1" fmla="*/ 5700156 w 5700156"/>
                <a:gd name="connsiteY1" fmla="*/ 0 h 5911382"/>
                <a:gd name="connsiteX2" fmla="*/ 5700156 w 5700156"/>
                <a:gd name="connsiteY2" fmla="*/ 5911382 h 5911382"/>
                <a:gd name="connsiteX3" fmla="*/ 0 w 5700156"/>
                <a:gd name="connsiteY3" fmla="*/ 5911382 h 5911382"/>
                <a:gd name="connsiteX4" fmla="*/ 0 w 5700156"/>
                <a:gd name="connsiteY4" fmla="*/ 0 h 5911382"/>
                <a:gd name="connsiteX0" fmla="*/ 0 w 7825840"/>
                <a:gd name="connsiteY0" fmla="*/ 0 h 5911382"/>
                <a:gd name="connsiteX1" fmla="*/ 7825840 w 7825840"/>
                <a:gd name="connsiteY1" fmla="*/ 0 h 5911382"/>
                <a:gd name="connsiteX2" fmla="*/ 5700156 w 7825840"/>
                <a:gd name="connsiteY2" fmla="*/ 5911382 h 5911382"/>
                <a:gd name="connsiteX3" fmla="*/ 0 w 7825840"/>
                <a:gd name="connsiteY3" fmla="*/ 5911382 h 5911382"/>
                <a:gd name="connsiteX4" fmla="*/ 0 w 7825840"/>
                <a:gd name="connsiteY4" fmla="*/ 0 h 591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5840" h="5911382">
                  <a:moveTo>
                    <a:pt x="0" y="0"/>
                  </a:moveTo>
                  <a:lnTo>
                    <a:pt x="7825840" y="0"/>
                  </a:lnTo>
                  <a:lnTo>
                    <a:pt x="5700156" y="5911382"/>
                  </a:lnTo>
                  <a:lnTo>
                    <a:pt x="0" y="5911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2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7132AD-D330-4F75-7338-39AF75F21F24}"/>
                </a:ext>
              </a:extLst>
            </p:cNvPr>
            <p:cNvSpPr/>
            <p:nvPr userDrawn="1"/>
          </p:nvSpPr>
          <p:spPr>
            <a:xfrm>
              <a:off x="0" y="2647737"/>
              <a:ext cx="7683493" cy="1445687"/>
            </a:xfrm>
            <a:prstGeom prst="rect">
              <a:avLst/>
            </a:prstGeom>
            <a:solidFill>
              <a:srgbClr val="012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0B109D-99A2-9F12-D38D-E4E232F0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E79ABE-8B47-6073-AB9E-425991A48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368" y="2514600"/>
            <a:ext cx="7982070" cy="18288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C129BD-EFCB-0ED9-8424-C09FA700D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1810512"/>
            <a:ext cx="11042407" cy="704088"/>
          </a:xfrm>
          <a:prstGeom prst="rect">
            <a:avLst/>
          </a:prstGeom>
        </p:spPr>
        <p:txBody>
          <a:bodyPr anchor="b" anchorCtr="0"/>
          <a:lstStyle>
            <a:lvl1pPr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244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rapezoid with R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189579"/>
            <a:ext cx="7257288" cy="254534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9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0B109D-99A2-9F12-D38D-E4E232F0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007E5E71-70DE-D23F-0C01-801E25E36C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24531" y="5418408"/>
            <a:ext cx="4346042" cy="932516"/>
          </a:xfrm>
          <a:prstGeom prst="rect">
            <a:avLst/>
          </a:prstGeom>
        </p:spPr>
        <p:txBody>
          <a:bodyPr anchor="ctr" anchorCtr="0"/>
          <a:lstStyle>
            <a:lvl1pPr algn="r">
              <a:lnSpc>
                <a:spcPct val="95000"/>
              </a:lnSpc>
              <a:defRPr sz="2800"/>
            </a:lvl1pPr>
          </a:lstStyle>
          <a:p>
            <a:pPr lvl="0"/>
            <a:r>
              <a:rPr lang="en-US"/>
              <a:t>Month Day Year</a:t>
            </a:r>
          </a:p>
        </p:txBody>
      </p:sp>
    </p:spTree>
    <p:extLst>
      <p:ext uri="{BB962C8B-B14F-4D97-AF65-F5344CB8AC3E}">
        <p14:creationId xmlns:p14="http://schemas.microsoft.com/office/powerpoint/2010/main" val="4190812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Trapez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512" y="2156329"/>
            <a:ext cx="6806336" cy="254534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5000"/>
              </a:lnSpc>
              <a:defRPr sz="8800">
                <a:solidFill>
                  <a:srgbClr val="2746F8"/>
                </a:solidFill>
              </a:defRPr>
            </a:lvl1pPr>
          </a:lstStyle>
          <a:p>
            <a:r>
              <a:rPr lang="en-US"/>
              <a:t>Click </a:t>
            </a:r>
            <a:br>
              <a:rPr lang="en-US"/>
            </a:br>
            <a:r>
              <a:rPr lang="en-US"/>
              <a:t>to edit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825D0C3-0656-F8D4-BE91-5B4BC6FF3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06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Trapezoid with Red Bar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954606"/>
            <a:ext cx="6590538" cy="127267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85000"/>
              </a:lnSpc>
              <a:defRPr sz="5400">
                <a:solidFill>
                  <a:srgbClr val="2746F8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825D0C3-0656-F8D4-BE91-5B4BC6FF3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303A5D-3EF4-C036-D821-E3C9DD4E1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808" y="3429000"/>
            <a:ext cx="5956300" cy="462643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Subhead Line 1</a:t>
            </a:r>
            <a:br>
              <a:rPr lang="en-US"/>
            </a:br>
            <a:r>
              <a:rPr lang="en-US"/>
              <a:t>Subhead Line 2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1C2BAE3-1710-BDD9-D353-503625FDA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3416" y="466344"/>
            <a:ext cx="2691384" cy="116205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enter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774261-0AF4-4BB2-D276-8567D79E6248}"/>
              </a:ext>
            </a:extLst>
          </p:cNvPr>
          <p:cNvSpPr txBox="1">
            <a:spLocks/>
          </p:cNvSpPr>
          <p:nvPr userDrawn="1"/>
        </p:nvSpPr>
        <p:spPr>
          <a:xfrm>
            <a:off x="749808" y="5178879"/>
            <a:ext cx="5955792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1" kern="1200">
                <a:solidFill>
                  <a:srgbClr val="2746F8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1800">
                <a:solidFill>
                  <a:schemeClr val="bg1"/>
                </a:solidFill>
              </a:rPr>
              <a:t>Month Year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749A54F-474F-1577-37C2-EB996F5A28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300" y="4160520"/>
            <a:ext cx="5956300" cy="381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Body Line 1</a:t>
            </a:r>
            <a:br>
              <a:rPr lang="en-US"/>
            </a:br>
            <a:r>
              <a:rPr lang="en-US"/>
              <a:t>Body Line 2</a:t>
            </a:r>
          </a:p>
        </p:txBody>
      </p:sp>
    </p:spTree>
    <p:extLst>
      <p:ext uri="{BB962C8B-B14F-4D97-AF65-F5344CB8AC3E}">
        <p14:creationId xmlns:p14="http://schemas.microsoft.com/office/powerpoint/2010/main" val="3561822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hite Trapezoid with Red Bar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2157984"/>
            <a:ext cx="6590538" cy="127267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85000"/>
              </a:lnSpc>
              <a:defRPr sz="5400">
                <a:solidFill>
                  <a:srgbClr val="2746F8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825D0C3-0656-F8D4-BE91-5B4BC6FF3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303A5D-3EF4-C036-D821-E3C9DD4E1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3619500"/>
            <a:ext cx="5956300" cy="116205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Click to enter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1C2BAE3-1710-BDD9-D353-503625FDA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3416" y="466344"/>
            <a:ext cx="2691384" cy="116205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enter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774261-0AF4-4BB2-D276-8567D79E6248}"/>
              </a:ext>
            </a:extLst>
          </p:cNvPr>
          <p:cNvSpPr txBox="1">
            <a:spLocks/>
          </p:cNvSpPr>
          <p:nvPr userDrawn="1"/>
        </p:nvSpPr>
        <p:spPr>
          <a:xfrm>
            <a:off x="749808" y="5178879"/>
            <a:ext cx="5955792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1" kern="1200">
                <a:solidFill>
                  <a:srgbClr val="2746F8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1800">
                <a:solidFill>
                  <a:schemeClr val="bg1"/>
                </a:solidFill>
              </a:rPr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473031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Trapezoid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9342455-3ED4-576B-C34C-BC49633DFF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475" y="457502"/>
            <a:ext cx="7812995" cy="5935134"/>
          </a:xfrm>
          <a:custGeom>
            <a:avLst/>
            <a:gdLst>
              <a:gd name="connsiteX0" fmla="*/ 0 w 5665788"/>
              <a:gd name="connsiteY0" fmla="*/ 0 h 5926969"/>
              <a:gd name="connsiteX1" fmla="*/ 5665788 w 5665788"/>
              <a:gd name="connsiteY1" fmla="*/ 0 h 5926969"/>
              <a:gd name="connsiteX2" fmla="*/ 5665788 w 5665788"/>
              <a:gd name="connsiteY2" fmla="*/ 5926969 h 5926969"/>
              <a:gd name="connsiteX3" fmla="*/ 0 w 5665788"/>
              <a:gd name="connsiteY3" fmla="*/ 5926969 h 5926969"/>
              <a:gd name="connsiteX4" fmla="*/ 0 w 5665788"/>
              <a:gd name="connsiteY4" fmla="*/ 0 h 5926969"/>
              <a:gd name="connsiteX0" fmla="*/ 0 w 7796667"/>
              <a:gd name="connsiteY0" fmla="*/ 0 h 5926969"/>
              <a:gd name="connsiteX1" fmla="*/ 7796667 w 7796667"/>
              <a:gd name="connsiteY1" fmla="*/ 8164 h 5926969"/>
              <a:gd name="connsiteX2" fmla="*/ 5665788 w 7796667"/>
              <a:gd name="connsiteY2" fmla="*/ 5926969 h 5926969"/>
              <a:gd name="connsiteX3" fmla="*/ 0 w 7796667"/>
              <a:gd name="connsiteY3" fmla="*/ 5926969 h 5926969"/>
              <a:gd name="connsiteX4" fmla="*/ 0 w 7796667"/>
              <a:gd name="connsiteY4" fmla="*/ 0 h 5926969"/>
              <a:gd name="connsiteX0" fmla="*/ 0 w 7812995"/>
              <a:gd name="connsiteY0" fmla="*/ 8165 h 5935134"/>
              <a:gd name="connsiteX1" fmla="*/ 7812995 w 7812995"/>
              <a:gd name="connsiteY1" fmla="*/ 0 h 5935134"/>
              <a:gd name="connsiteX2" fmla="*/ 5665788 w 7812995"/>
              <a:gd name="connsiteY2" fmla="*/ 5935134 h 5935134"/>
              <a:gd name="connsiteX3" fmla="*/ 0 w 7812995"/>
              <a:gd name="connsiteY3" fmla="*/ 5935134 h 5935134"/>
              <a:gd name="connsiteX4" fmla="*/ 0 w 7812995"/>
              <a:gd name="connsiteY4" fmla="*/ 8165 h 593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2995" h="5935134">
                <a:moveTo>
                  <a:pt x="0" y="8165"/>
                </a:moveTo>
                <a:lnTo>
                  <a:pt x="7812995" y="0"/>
                </a:lnTo>
                <a:lnTo>
                  <a:pt x="5665788" y="5935134"/>
                </a:lnTo>
                <a:lnTo>
                  <a:pt x="0" y="5935134"/>
                </a:lnTo>
                <a:lnTo>
                  <a:pt x="0" y="816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DCA770-730B-F7FB-D038-CB266202F4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21513" y="3977640"/>
            <a:ext cx="4033420" cy="1828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600">
                <a:solidFill>
                  <a:srgbClr val="2746F8"/>
                </a:solidFill>
              </a:defRPr>
            </a:lvl1pPr>
          </a:lstStyle>
          <a:p>
            <a:pPr algn="l">
              <a:lnSpc>
                <a:spcPts val="6600"/>
              </a:lnSpc>
            </a:pPr>
            <a:r>
              <a:rPr lang="en-US" sz="6600" b="1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  <a:t>Title 1</a:t>
            </a:r>
            <a:br>
              <a:rPr lang="en-US" sz="6600" b="1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6600" b="1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  <a:t>Title 2</a:t>
            </a:r>
            <a:endParaRPr lang="en-US" sz="4800" b="1">
              <a:solidFill>
                <a:srgbClr val="2746F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E270914-C170-630E-C556-680826B5BF0D}"/>
              </a:ext>
            </a:extLst>
          </p:cNvPr>
          <p:cNvSpPr txBox="1">
            <a:spLocks/>
          </p:cNvSpPr>
          <p:nvPr userDrawn="1"/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024D545-31C0-7371-1573-C3B5F640F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869" y="655624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0F9563-1A3F-2406-7C35-106664F05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82" y="150758"/>
            <a:ext cx="2167758" cy="19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75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Trapezoi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763CC3-6B35-D084-1D4C-D46903C36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624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4D52A4-24E4-61EB-E5CF-DBC1FAAE2A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808" y="4562856"/>
            <a:ext cx="5961888" cy="219456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63E4B6-4EB4-0E8F-E3B7-958D0528A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808" y="3529584"/>
            <a:ext cx="5961888" cy="9875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85000"/>
              </a:lnSpc>
              <a:defRPr sz="6600">
                <a:solidFill>
                  <a:srgbClr val="2746F8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44036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rapezoids with Top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6B4D6A93-3832-1DC8-AC3B-08F5F53B63CD}"/>
              </a:ext>
            </a:extLst>
          </p:cNvPr>
          <p:cNvSpPr/>
          <p:nvPr userDrawn="1"/>
        </p:nvSpPr>
        <p:spPr>
          <a:xfrm>
            <a:off x="228600" y="2784181"/>
            <a:ext cx="2922694" cy="2207705"/>
          </a:xfrm>
          <a:custGeom>
            <a:avLst/>
            <a:gdLst>
              <a:gd name="connsiteX0" fmla="*/ 0 w 5700156"/>
              <a:gd name="connsiteY0" fmla="*/ 0 h 5911382"/>
              <a:gd name="connsiteX1" fmla="*/ 5700156 w 5700156"/>
              <a:gd name="connsiteY1" fmla="*/ 0 h 5911382"/>
              <a:gd name="connsiteX2" fmla="*/ 5700156 w 5700156"/>
              <a:gd name="connsiteY2" fmla="*/ 5911382 h 5911382"/>
              <a:gd name="connsiteX3" fmla="*/ 0 w 5700156"/>
              <a:gd name="connsiteY3" fmla="*/ 5911382 h 5911382"/>
              <a:gd name="connsiteX4" fmla="*/ 0 w 5700156"/>
              <a:gd name="connsiteY4" fmla="*/ 0 h 5911382"/>
              <a:gd name="connsiteX0" fmla="*/ 0 w 7825840"/>
              <a:gd name="connsiteY0" fmla="*/ 0 h 5911382"/>
              <a:gd name="connsiteX1" fmla="*/ 7825840 w 7825840"/>
              <a:gd name="connsiteY1" fmla="*/ 0 h 5911382"/>
              <a:gd name="connsiteX2" fmla="*/ 5700156 w 7825840"/>
              <a:gd name="connsiteY2" fmla="*/ 5911382 h 5911382"/>
              <a:gd name="connsiteX3" fmla="*/ 0 w 7825840"/>
              <a:gd name="connsiteY3" fmla="*/ 5911382 h 5911382"/>
              <a:gd name="connsiteX4" fmla="*/ 0 w 7825840"/>
              <a:gd name="connsiteY4" fmla="*/ 0 h 5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840" h="5911382">
                <a:moveTo>
                  <a:pt x="0" y="0"/>
                </a:moveTo>
                <a:lnTo>
                  <a:pt x="7825840" y="0"/>
                </a:lnTo>
                <a:lnTo>
                  <a:pt x="5700156" y="5911382"/>
                </a:lnTo>
                <a:lnTo>
                  <a:pt x="0" y="591138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DF5626D6-C69B-83E1-721C-64A5191824F6}"/>
              </a:ext>
            </a:extLst>
          </p:cNvPr>
          <p:cNvSpPr/>
          <p:nvPr userDrawn="1"/>
        </p:nvSpPr>
        <p:spPr>
          <a:xfrm>
            <a:off x="3163146" y="2784181"/>
            <a:ext cx="2922694" cy="2207705"/>
          </a:xfrm>
          <a:custGeom>
            <a:avLst/>
            <a:gdLst>
              <a:gd name="connsiteX0" fmla="*/ 0 w 5700156"/>
              <a:gd name="connsiteY0" fmla="*/ 0 h 5911382"/>
              <a:gd name="connsiteX1" fmla="*/ 5700156 w 5700156"/>
              <a:gd name="connsiteY1" fmla="*/ 0 h 5911382"/>
              <a:gd name="connsiteX2" fmla="*/ 5700156 w 5700156"/>
              <a:gd name="connsiteY2" fmla="*/ 5911382 h 5911382"/>
              <a:gd name="connsiteX3" fmla="*/ 0 w 5700156"/>
              <a:gd name="connsiteY3" fmla="*/ 5911382 h 5911382"/>
              <a:gd name="connsiteX4" fmla="*/ 0 w 5700156"/>
              <a:gd name="connsiteY4" fmla="*/ 0 h 5911382"/>
              <a:gd name="connsiteX0" fmla="*/ 0 w 7825840"/>
              <a:gd name="connsiteY0" fmla="*/ 0 h 5911382"/>
              <a:gd name="connsiteX1" fmla="*/ 7825840 w 7825840"/>
              <a:gd name="connsiteY1" fmla="*/ 0 h 5911382"/>
              <a:gd name="connsiteX2" fmla="*/ 5700156 w 7825840"/>
              <a:gd name="connsiteY2" fmla="*/ 5911382 h 5911382"/>
              <a:gd name="connsiteX3" fmla="*/ 0 w 7825840"/>
              <a:gd name="connsiteY3" fmla="*/ 5911382 h 5911382"/>
              <a:gd name="connsiteX4" fmla="*/ 0 w 7825840"/>
              <a:gd name="connsiteY4" fmla="*/ 0 h 5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840" h="5911382">
                <a:moveTo>
                  <a:pt x="0" y="0"/>
                </a:moveTo>
                <a:lnTo>
                  <a:pt x="7825840" y="0"/>
                </a:lnTo>
                <a:lnTo>
                  <a:pt x="5700156" y="5911382"/>
                </a:lnTo>
                <a:lnTo>
                  <a:pt x="0" y="5911382"/>
                </a:lnTo>
                <a:lnTo>
                  <a:pt x="0" y="0"/>
                </a:lnTo>
                <a:close/>
              </a:path>
            </a:pathLst>
          </a:custGeom>
          <a:solidFill>
            <a:srgbClr val="274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F7D688AA-3DCC-C9DA-726B-0F0CBEEE3FDC}"/>
              </a:ext>
            </a:extLst>
          </p:cNvPr>
          <p:cNvSpPr/>
          <p:nvPr userDrawn="1"/>
        </p:nvSpPr>
        <p:spPr>
          <a:xfrm>
            <a:off x="6097692" y="2784181"/>
            <a:ext cx="2922694" cy="2207705"/>
          </a:xfrm>
          <a:custGeom>
            <a:avLst/>
            <a:gdLst>
              <a:gd name="connsiteX0" fmla="*/ 0 w 5700156"/>
              <a:gd name="connsiteY0" fmla="*/ 0 h 5911382"/>
              <a:gd name="connsiteX1" fmla="*/ 5700156 w 5700156"/>
              <a:gd name="connsiteY1" fmla="*/ 0 h 5911382"/>
              <a:gd name="connsiteX2" fmla="*/ 5700156 w 5700156"/>
              <a:gd name="connsiteY2" fmla="*/ 5911382 h 5911382"/>
              <a:gd name="connsiteX3" fmla="*/ 0 w 5700156"/>
              <a:gd name="connsiteY3" fmla="*/ 5911382 h 5911382"/>
              <a:gd name="connsiteX4" fmla="*/ 0 w 5700156"/>
              <a:gd name="connsiteY4" fmla="*/ 0 h 5911382"/>
              <a:gd name="connsiteX0" fmla="*/ 0 w 7825840"/>
              <a:gd name="connsiteY0" fmla="*/ 0 h 5911382"/>
              <a:gd name="connsiteX1" fmla="*/ 7825840 w 7825840"/>
              <a:gd name="connsiteY1" fmla="*/ 0 h 5911382"/>
              <a:gd name="connsiteX2" fmla="*/ 5700156 w 7825840"/>
              <a:gd name="connsiteY2" fmla="*/ 5911382 h 5911382"/>
              <a:gd name="connsiteX3" fmla="*/ 0 w 7825840"/>
              <a:gd name="connsiteY3" fmla="*/ 5911382 h 5911382"/>
              <a:gd name="connsiteX4" fmla="*/ 0 w 7825840"/>
              <a:gd name="connsiteY4" fmla="*/ 0 h 5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840" h="5911382">
                <a:moveTo>
                  <a:pt x="0" y="0"/>
                </a:moveTo>
                <a:lnTo>
                  <a:pt x="7825840" y="0"/>
                </a:lnTo>
                <a:lnTo>
                  <a:pt x="5700156" y="5911382"/>
                </a:lnTo>
                <a:lnTo>
                  <a:pt x="0" y="5911382"/>
                </a:lnTo>
                <a:lnTo>
                  <a:pt x="0" y="0"/>
                </a:lnTo>
                <a:close/>
              </a:path>
            </a:pathLst>
          </a:cu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C4134C7B-70ED-94CB-F742-DA77F6687ACA}"/>
              </a:ext>
            </a:extLst>
          </p:cNvPr>
          <p:cNvSpPr/>
          <p:nvPr userDrawn="1"/>
        </p:nvSpPr>
        <p:spPr>
          <a:xfrm>
            <a:off x="9032239" y="2784181"/>
            <a:ext cx="2922694" cy="2207705"/>
          </a:xfrm>
          <a:custGeom>
            <a:avLst/>
            <a:gdLst>
              <a:gd name="connsiteX0" fmla="*/ 0 w 5700156"/>
              <a:gd name="connsiteY0" fmla="*/ 0 h 5911382"/>
              <a:gd name="connsiteX1" fmla="*/ 5700156 w 5700156"/>
              <a:gd name="connsiteY1" fmla="*/ 0 h 5911382"/>
              <a:gd name="connsiteX2" fmla="*/ 5700156 w 5700156"/>
              <a:gd name="connsiteY2" fmla="*/ 5911382 h 5911382"/>
              <a:gd name="connsiteX3" fmla="*/ 0 w 5700156"/>
              <a:gd name="connsiteY3" fmla="*/ 5911382 h 5911382"/>
              <a:gd name="connsiteX4" fmla="*/ 0 w 5700156"/>
              <a:gd name="connsiteY4" fmla="*/ 0 h 5911382"/>
              <a:gd name="connsiteX0" fmla="*/ 0 w 7825840"/>
              <a:gd name="connsiteY0" fmla="*/ 0 h 5911382"/>
              <a:gd name="connsiteX1" fmla="*/ 7825840 w 7825840"/>
              <a:gd name="connsiteY1" fmla="*/ 0 h 5911382"/>
              <a:gd name="connsiteX2" fmla="*/ 5700156 w 7825840"/>
              <a:gd name="connsiteY2" fmla="*/ 5911382 h 5911382"/>
              <a:gd name="connsiteX3" fmla="*/ 0 w 7825840"/>
              <a:gd name="connsiteY3" fmla="*/ 5911382 h 5911382"/>
              <a:gd name="connsiteX4" fmla="*/ 0 w 7825840"/>
              <a:gd name="connsiteY4" fmla="*/ 0 h 5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840" h="5911382">
                <a:moveTo>
                  <a:pt x="0" y="0"/>
                </a:moveTo>
                <a:lnTo>
                  <a:pt x="7825840" y="0"/>
                </a:lnTo>
                <a:lnTo>
                  <a:pt x="5700156" y="5911382"/>
                </a:lnTo>
                <a:lnTo>
                  <a:pt x="0" y="5911382"/>
                </a:lnTo>
                <a:lnTo>
                  <a:pt x="0" y="0"/>
                </a:lnTo>
                <a:close/>
              </a:path>
            </a:pathLst>
          </a:custGeom>
          <a:solidFill>
            <a:srgbClr val="A7A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9E599-0578-5637-F075-55DA1C32FF6C}"/>
              </a:ext>
            </a:extLst>
          </p:cNvPr>
          <p:cNvCxnSpPr>
            <a:cxnSpLocks/>
          </p:cNvCxnSpPr>
          <p:nvPr userDrawn="1"/>
        </p:nvCxnSpPr>
        <p:spPr>
          <a:xfrm>
            <a:off x="3242733" y="465667"/>
            <a:ext cx="8712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C546C-3050-0FA3-E3EA-C84B91FA091E}"/>
              </a:ext>
            </a:extLst>
          </p:cNvPr>
          <p:cNvCxnSpPr>
            <a:cxnSpLocks/>
          </p:cNvCxnSpPr>
          <p:nvPr userDrawn="1"/>
        </p:nvCxnSpPr>
        <p:spPr>
          <a:xfrm>
            <a:off x="228600" y="465667"/>
            <a:ext cx="2802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5C899D-4C24-023C-DA69-1A37A9FF7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4992" y="3429000"/>
            <a:ext cx="2112264" cy="98755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0BE7236-05C9-F7A5-1080-BFA62D6E2F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2784" y="3429000"/>
            <a:ext cx="2112264" cy="98755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90AE9EA-E85A-3696-D7B0-58F2999A0A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624" y="3429000"/>
            <a:ext cx="2112264" cy="98755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1E875A5-6778-1434-74DB-BB1F373604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4800" y="3429000"/>
            <a:ext cx="2112264" cy="98755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420521-B781-2F68-3C8C-87E3671862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599" y="914400"/>
            <a:ext cx="8321040" cy="64922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F31043-D1A4-D169-5895-F5ACA6A64B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624" y="197510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1. Item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656C90E2-5F7D-6412-0C80-17ED9314D6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64992" y="197510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2. Item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4F742191-E5EB-EB2A-BF13-614FEE8D5B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2784" y="197510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3. Item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23E8E648-6853-8380-904F-99BE9A186D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4800" y="197510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4. Item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16E5AE61-5C72-36C0-71D2-605E38D64F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624" y="554126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5. Item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97588734-72FA-8C65-7F9C-A8D2D60E1E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64992" y="554126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6. Item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279F59CB-6155-D0C0-F74B-C72EE80E3A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2784" y="554126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7. Item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ADD081A6-A560-82EA-DD86-5ED2B6D38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4800" y="554126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8. Item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2B577CF3-0320-F86A-8D56-479F3AB0B0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8598" y="213360"/>
            <a:ext cx="2802467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CDB723B8-E793-7387-FA81-235A4D977D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13097" y="213360"/>
            <a:ext cx="6675120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D9608A6F-EE59-4F22-10E8-FB6DCF5D5B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5345" y="213360"/>
            <a:ext cx="893620" cy="2523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86EB4285-C19B-D57B-24F6-E5377775A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18B17686-1359-0834-197E-A460AEE10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2AFDFE8-E887-79C9-DC66-5CBD637AC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1596"/>
            <a:ext cx="2743200" cy="365125"/>
          </a:xfrm>
          <a:prstGeom prst="rect">
            <a:avLst/>
          </a:prstGeom>
        </p:spPr>
        <p:txBody>
          <a:bodyPr/>
          <a:lstStyle/>
          <a:p>
            <a:fld id="{9593ECB2-A5F5-D944-BFBF-C35EE96C21DB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159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181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rapezo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6B4D6A93-3832-1DC8-AC3B-08F5F53B63CD}"/>
              </a:ext>
            </a:extLst>
          </p:cNvPr>
          <p:cNvSpPr/>
          <p:nvPr userDrawn="1"/>
        </p:nvSpPr>
        <p:spPr>
          <a:xfrm>
            <a:off x="228600" y="2784181"/>
            <a:ext cx="2922694" cy="2207705"/>
          </a:xfrm>
          <a:custGeom>
            <a:avLst/>
            <a:gdLst>
              <a:gd name="connsiteX0" fmla="*/ 0 w 5700156"/>
              <a:gd name="connsiteY0" fmla="*/ 0 h 5911382"/>
              <a:gd name="connsiteX1" fmla="*/ 5700156 w 5700156"/>
              <a:gd name="connsiteY1" fmla="*/ 0 h 5911382"/>
              <a:gd name="connsiteX2" fmla="*/ 5700156 w 5700156"/>
              <a:gd name="connsiteY2" fmla="*/ 5911382 h 5911382"/>
              <a:gd name="connsiteX3" fmla="*/ 0 w 5700156"/>
              <a:gd name="connsiteY3" fmla="*/ 5911382 h 5911382"/>
              <a:gd name="connsiteX4" fmla="*/ 0 w 5700156"/>
              <a:gd name="connsiteY4" fmla="*/ 0 h 5911382"/>
              <a:gd name="connsiteX0" fmla="*/ 0 w 7825840"/>
              <a:gd name="connsiteY0" fmla="*/ 0 h 5911382"/>
              <a:gd name="connsiteX1" fmla="*/ 7825840 w 7825840"/>
              <a:gd name="connsiteY1" fmla="*/ 0 h 5911382"/>
              <a:gd name="connsiteX2" fmla="*/ 5700156 w 7825840"/>
              <a:gd name="connsiteY2" fmla="*/ 5911382 h 5911382"/>
              <a:gd name="connsiteX3" fmla="*/ 0 w 7825840"/>
              <a:gd name="connsiteY3" fmla="*/ 5911382 h 5911382"/>
              <a:gd name="connsiteX4" fmla="*/ 0 w 7825840"/>
              <a:gd name="connsiteY4" fmla="*/ 0 h 5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840" h="5911382">
                <a:moveTo>
                  <a:pt x="0" y="0"/>
                </a:moveTo>
                <a:lnTo>
                  <a:pt x="7825840" y="0"/>
                </a:lnTo>
                <a:lnTo>
                  <a:pt x="5700156" y="5911382"/>
                </a:lnTo>
                <a:lnTo>
                  <a:pt x="0" y="591138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DF5626D6-C69B-83E1-721C-64A5191824F6}"/>
              </a:ext>
            </a:extLst>
          </p:cNvPr>
          <p:cNvSpPr/>
          <p:nvPr userDrawn="1"/>
        </p:nvSpPr>
        <p:spPr>
          <a:xfrm>
            <a:off x="3163146" y="2784181"/>
            <a:ext cx="2922694" cy="2207705"/>
          </a:xfrm>
          <a:custGeom>
            <a:avLst/>
            <a:gdLst>
              <a:gd name="connsiteX0" fmla="*/ 0 w 5700156"/>
              <a:gd name="connsiteY0" fmla="*/ 0 h 5911382"/>
              <a:gd name="connsiteX1" fmla="*/ 5700156 w 5700156"/>
              <a:gd name="connsiteY1" fmla="*/ 0 h 5911382"/>
              <a:gd name="connsiteX2" fmla="*/ 5700156 w 5700156"/>
              <a:gd name="connsiteY2" fmla="*/ 5911382 h 5911382"/>
              <a:gd name="connsiteX3" fmla="*/ 0 w 5700156"/>
              <a:gd name="connsiteY3" fmla="*/ 5911382 h 5911382"/>
              <a:gd name="connsiteX4" fmla="*/ 0 w 5700156"/>
              <a:gd name="connsiteY4" fmla="*/ 0 h 5911382"/>
              <a:gd name="connsiteX0" fmla="*/ 0 w 7825840"/>
              <a:gd name="connsiteY0" fmla="*/ 0 h 5911382"/>
              <a:gd name="connsiteX1" fmla="*/ 7825840 w 7825840"/>
              <a:gd name="connsiteY1" fmla="*/ 0 h 5911382"/>
              <a:gd name="connsiteX2" fmla="*/ 5700156 w 7825840"/>
              <a:gd name="connsiteY2" fmla="*/ 5911382 h 5911382"/>
              <a:gd name="connsiteX3" fmla="*/ 0 w 7825840"/>
              <a:gd name="connsiteY3" fmla="*/ 5911382 h 5911382"/>
              <a:gd name="connsiteX4" fmla="*/ 0 w 7825840"/>
              <a:gd name="connsiteY4" fmla="*/ 0 h 5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840" h="5911382">
                <a:moveTo>
                  <a:pt x="0" y="0"/>
                </a:moveTo>
                <a:lnTo>
                  <a:pt x="7825840" y="0"/>
                </a:lnTo>
                <a:lnTo>
                  <a:pt x="5700156" y="5911382"/>
                </a:lnTo>
                <a:lnTo>
                  <a:pt x="0" y="5911382"/>
                </a:lnTo>
                <a:lnTo>
                  <a:pt x="0" y="0"/>
                </a:lnTo>
                <a:close/>
              </a:path>
            </a:pathLst>
          </a:custGeom>
          <a:solidFill>
            <a:srgbClr val="274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F7D688AA-3DCC-C9DA-726B-0F0CBEEE3FDC}"/>
              </a:ext>
            </a:extLst>
          </p:cNvPr>
          <p:cNvSpPr/>
          <p:nvPr userDrawn="1"/>
        </p:nvSpPr>
        <p:spPr>
          <a:xfrm>
            <a:off x="6097692" y="2784181"/>
            <a:ext cx="2922694" cy="2207705"/>
          </a:xfrm>
          <a:custGeom>
            <a:avLst/>
            <a:gdLst>
              <a:gd name="connsiteX0" fmla="*/ 0 w 5700156"/>
              <a:gd name="connsiteY0" fmla="*/ 0 h 5911382"/>
              <a:gd name="connsiteX1" fmla="*/ 5700156 w 5700156"/>
              <a:gd name="connsiteY1" fmla="*/ 0 h 5911382"/>
              <a:gd name="connsiteX2" fmla="*/ 5700156 w 5700156"/>
              <a:gd name="connsiteY2" fmla="*/ 5911382 h 5911382"/>
              <a:gd name="connsiteX3" fmla="*/ 0 w 5700156"/>
              <a:gd name="connsiteY3" fmla="*/ 5911382 h 5911382"/>
              <a:gd name="connsiteX4" fmla="*/ 0 w 5700156"/>
              <a:gd name="connsiteY4" fmla="*/ 0 h 5911382"/>
              <a:gd name="connsiteX0" fmla="*/ 0 w 7825840"/>
              <a:gd name="connsiteY0" fmla="*/ 0 h 5911382"/>
              <a:gd name="connsiteX1" fmla="*/ 7825840 w 7825840"/>
              <a:gd name="connsiteY1" fmla="*/ 0 h 5911382"/>
              <a:gd name="connsiteX2" fmla="*/ 5700156 w 7825840"/>
              <a:gd name="connsiteY2" fmla="*/ 5911382 h 5911382"/>
              <a:gd name="connsiteX3" fmla="*/ 0 w 7825840"/>
              <a:gd name="connsiteY3" fmla="*/ 5911382 h 5911382"/>
              <a:gd name="connsiteX4" fmla="*/ 0 w 7825840"/>
              <a:gd name="connsiteY4" fmla="*/ 0 h 5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840" h="5911382">
                <a:moveTo>
                  <a:pt x="0" y="0"/>
                </a:moveTo>
                <a:lnTo>
                  <a:pt x="7825840" y="0"/>
                </a:lnTo>
                <a:lnTo>
                  <a:pt x="5700156" y="5911382"/>
                </a:lnTo>
                <a:lnTo>
                  <a:pt x="0" y="5911382"/>
                </a:lnTo>
                <a:lnTo>
                  <a:pt x="0" y="0"/>
                </a:lnTo>
                <a:close/>
              </a:path>
            </a:pathLst>
          </a:cu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C4134C7B-70ED-94CB-F742-DA77F6687ACA}"/>
              </a:ext>
            </a:extLst>
          </p:cNvPr>
          <p:cNvSpPr/>
          <p:nvPr userDrawn="1"/>
        </p:nvSpPr>
        <p:spPr>
          <a:xfrm>
            <a:off x="9032239" y="2784181"/>
            <a:ext cx="2922694" cy="2207705"/>
          </a:xfrm>
          <a:custGeom>
            <a:avLst/>
            <a:gdLst>
              <a:gd name="connsiteX0" fmla="*/ 0 w 5700156"/>
              <a:gd name="connsiteY0" fmla="*/ 0 h 5911382"/>
              <a:gd name="connsiteX1" fmla="*/ 5700156 w 5700156"/>
              <a:gd name="connsiteY1" fmla="*/ 0 h 5911382"/>
              <a:gd name="connsiteX2" fmla="*/ 5700156 w 5700156"/>
              <a:gd name="connsiteY2" fmla="*/ 5911382 h 5911382"/>
              <a:gd name="connsiteX3" fmla="*/ 0 w 5700156"/>
              <a:gd name="connsiteY3" fmla="*/ 5911382 h 5911382"/>
              <a:gd name="connsiteX4" fmla="*/ 0 w 5700156"/>
              <a:gd name="connsiteY4" fmla="*/ 0 h 5911382"/>
              <a:gd name="connsiteX0" fmla="*/ 0 w 7825840"/>
              <a:gd name="connsiteY0" fmla="*/ 0 h 5911382"/>
              <a:gd name="connsiteX1" fmla="*/ 7825840 w 7825840"/>
              <a:gd name="connsiteY1" fmla="*/ 0 h 5911382"/>
              <a:gd name="connsiteX2" fmla="*/ 5700156 w 7825840"/>
              <a:gd name="connsiteY2" fmla="*/ 5911382 h 5911382"/>
              <a:gd name="connsiteX3" fmla="*/ 0 w 7825840"/>
              <a:gd name="connsiteY3" fmla="*/ 5911382 h 5911382"/>
              <a:gd name="connsiteX4" fmla="*/ 0 w 7825840"/>
              <a:gd name="connsiteY4" fmla="*/ 0 h 5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840" h="5911382">
                <a:moveTo>
                  <a:pt x="0" y="0"/>
                </a:moveTo>
                <a:lnTo>
                  <a:pt x="7825840" y="0"/>
                </a:lnTo>
                <a:lnTo>
                  <a:pt x="5700156" y="5911382"/>
                </a:lnTo>
                <a:lnTo>
                  <a:pt x="0" y="5911382"/>
                </a:lnTo>
                <a:lnTo>
                  <a:pt x="0" y="0"/>
                </a:lnTo>
                <a:close/>
              </a:path>
            </a:pathLst>
          </a:custGeom>
          <a:solidFill>
            <a:srgbClr val="A7A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5C899D-4C24-023C-DA69-1A37A9FF7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4992" y="3429000"/>
            <a:ext cx="2112264" cy="98755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0BE7236-05C9-F7A5-1080-BFA62D6E2F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2784" y="3429000"/>
            <a:ext cx="2112264" cy="98755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90AE9EA-E85A-3696-D7B0-58F2999A0A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624" y="3429000"/>
            <a:ext cx="2112264" cy="98755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1E875A5-6778-1434-74DB-BB1F373604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4800" y="3429000"/>
            <a:ext cx="2112264" cy="98755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420521-B781-2F68-3C8C-87E3671862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599" y="914400"/>
            <a:ext cx="8321040" cy="64922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F31043-D1A4-D169-5895-F5ACA6A64B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624" y="197510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1. Item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656C90E2-5F7D-6412-0C80-17ED9314D6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64992" y="197510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2. Item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4F742191-E5EB-EB2A-BF13-614FEE8D5B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2784" y="197510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3. Item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23E8E648-6853-8380-904F-99BE9A186D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4800" y="197510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4. Item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16E5AE61-5C72-36C0-71D2-605E38D64F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624" y="554126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5. Item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97588734-72FA-8C65-7F9C-A8D2D60E1E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64992" y="554126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6. Item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279F59CB-6155-D0C0-F74B-C72EE80E3A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2784" y="554126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7. Item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ADD081A6-A560-82EA-DD86-5ED2B6D38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4800" y="5541264"/>
            <a:ext cx="2360676" cy="4953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8. Item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B657811-9FD7-0C78-6750-B566E02FD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D1BF12-194A-9BA2-A4D9-6749DE0E2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19EBCD-93E5-B6C7-6D62-60A30883B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1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Top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C08724-5F3A-469A-9AB0-FBB792615B1C}"/>
              </a:ext>
            </a:extLst>
          </p:cNvPr>
          <p:cNvSpPr/>
          <p:nvPr userDrawn="1"/>
        </p:nvSpPr>
        <p:spPr>
          <a:xfrm>
            <a:off x="4158214" y="3437985"/>
            <a:ext cx="3875571" cy="2487832"/>
          </a:xfrm>
          <a:prstGeom prst="rect">
            <a:avLst/>
          </a:prstGeom>
          <a:solidFill>
            <a:srgbClr val="274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FECE6-158C-96FB-89B0-A38AC09ECF77}"/>
              </a:ext>
            </a:extLst>
          </p:cNvPr>
          <p:cNvSpPr/>
          <p:nvPr userDrawn="1"/>
        </p:nvSpPr>
        <p:spPr>
          <a:xfrm>
            <a:off x="8087829" y="3437985"/>
            <a:ext cx="3875571" cy="2487832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18AD8-28C3-E2F7-E374-55ABE19ABFB1}"/>
              </a:ext>
            </a:extLst>
          </p:cNvPr>
          <p:cNvSpPr/>
          <p:nvPr userDrawn="1"/>
        </p:nvSpPr>
        <p:spPr>
          <a:xfrm>
            <a:off x="228600" y="3437985"/>
            <a:ext cx="3875571" cy="2487832"/>
          </a:xfrm>
          <a:prstGeom prst="rect">
            <a:avLst/>
          </a:prstGeom>
          <a:solidFill>
            <a:srgbClr val="A7A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9E599-0578-5637-F075-55DA1C32FF6C}"/>
              </a:ext>
            </a:extLst>
          </p:cNvPr>
          <p:cNvCxnSpPr>
            <a:cxnSpLocks/>
          </p:cNvCxnSpPr>
          <p:nvPr userDrawn="1"/>
        </p:nvCxnSpPr>
        <p:spPr>
          <a:xfrm>
            <a:off x="3242733" y="465667"/>
            <a:ext cx="8712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C546C-3050-0FA3-E3EA-C84B91FA091E}"/>
              </a:ext>
            </a:extLst>
          </p:cNvPr>
          <p:cNvCxnSpPr>
            <a:cxnSpLocks/>
          </p:cNvCxnSpPr>
          <p:nvPr userDrawn="1"/>
        </p:nvCxnSpPr>
        <p:spPr>
          <a:xfrm>
            <a:off x="228600" y="465667"/>
            <a:ext cx="2802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0BE7236-05C9-F7A5-1080-BFA62D6E2F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2074" y="4188125"/>
            <a:ext cx="2020824" cy="98755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1800"/>
            </a:lvl1pPr>
          </a:lstStyle>
          <a:p>
            <a:pPr lvl="0"/>
            <a:r>
              <a:rPr lang="en-US"/>
              <a:t>Click to add body copy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90AE9EA-E85A-3696-D7B0-58F2999A0A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699" y="4188125"/>
            <a:ext cx="2020824" cy="98755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1800"/>
            </a:lvl1pPr>
          </a:lstStyle>
          <a:p>
            <a:pPr lvl="0"/>
            <a:r>
              <a:rPr lang="en-US"/>
              <a:t>Click to add body copy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1E875A5-6778-1434-74DB-BB1F373604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29891" y="4188125"/>
            <a:ext cx="2020824" cy="98755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1800"/>
            </a:lvl1pPr>
          </a:lstStyle>
          <a:p>
            <a:pPr lvl="0"/>
            <a:r>
              <a:rPr lang="en-US"/>
              <a:t>Click to add body copy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656C90E2-5F7D-6412-0C80-17ED9314D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58214" y="1664497"/>
            <a:ext cx="7805186" cy="4953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200" b="0">
                <a:solidFill>
                  <a:srgbClr val="2746F8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2B577CF3-0320-F86A-8D56-479F3AB0B0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8598" y="213360"/>
            <a:ext cx="2802467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CDB723B8-E793-7387-FA81-235A4D977D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13097" y="213360"/>
            <a:ext cx="6675120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D9608A6F-EE59-4F22-10E8-FB6DCF5D5B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5345" y="213360"/>
            <a:ext cx="893620" cy="2523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86EB4285-C19B-D57B-24F6-E5377775A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18B17686-1359-0834-197E-A460AEE10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2AFDFE8-E887-79C9-DC66-5CBD637AC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F0CA380-C442-2A2A-888E-97E8A4D35C9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799373" y="3800475"/>
            <a:ext cx="1132752" cy="1714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BB0C2DA-545D-61A8-D5A9-D4DD482F051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692331" y="3800475"/>
            <a:ext cx="1132752" cy="1714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7676B37-C4F0-63DF-4027-14676B88391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640148" y="3800475"/>
            <a:ext cx="1132752" cy="1714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3B257-245D-02A6-0D77-B07A226D9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15" y="601176"/>
            <a:ext cx="2989985" cy="27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73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C08724-5F3A-469A-9AB0-FBB792615B1C}"/>
              </a:ext>
            </a:extLst>
          </p:cNvPr>
          <p:cNvSpPr/>
          <p:nvPr userDrawn="1"/>
        </p:nvSpPr>
        <p:spPr>
          <a:xfrm>
            <a:off x="4158214" y="3437985"/>
            <a:ext cx="3875571" cy="2487832"/>
          </a:xfrm>
          <a:prstGeom prst="rect">
            <a:avLst/>
          </a:prstGeom>
          <a:solidFill>
            <a:srgbClr val="274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FECE6-158C-96FB-89B0-A38AC09ECF77}"/>
              </a:ext>
            </a:extLst>
          </p:cNvPr>
          <p:cNvSpPr/>
          <p:nvPr userDrawn="1"/>
        </p:nvSpPr>
        <p:spPr>
          <a:xfrm>
            <a:off x="8087829" y="3437985"/>
            <a:ext cx="3875571" cy="2487832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18AD8-28C3-E2F7-E374-55ABE19ABFB1}"/>
              </a:ext>
            </a:extLst>
          </p:cNvPr>
          <p:cNvSpPr/>
          <p:nvPr userDrawn="1"/>
        </p:nvSpPr>
        <p:spPr>
          <a:xfrm>
            <a:off x="228600" y="3437985"/>
            <a:ext cx="3875571" cy="2487832"/>
          </a:xfrm>
          <a:prstGeom prst="rect">
            <a:avLst/>
          </a:prstGeom>
          <a:solidFill>
            <a:srgbClr val="A7A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90AE9EA-E85A-3696-D7B0-58F2999A0A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699" y="4188125"/>
            <a:ext cx="2020824" cy="98755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1800"/>
            </a:lvl1pPr>
          </a:lstStyle>
          <a:p>
            <a:pPr lvl="0"/>
            <a:r>
              <a:rPr lang="en-US"/>
              <a:t>Click to add body copy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1E875A5-6778-1434-74DB-BB1F373604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29891" y="4188125"/>
            <a:ext cx="2020824" cy="98755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1800"/>
            </a:lvl1pPr>
          </a:lstStyle>
          <a:p>
            <a:pPr lvl="0"/>
            <a:r>
              <a:rPr lang="en-US"/>
              <a:t>Click to add body copy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656C90E2-5F7D-6412-0C80-17ED9314D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58214" y="1664497"/>
            <a:ext cx="7805186" cy="4953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200" b="0">
                <a:solidFill>
                  <a:srgbClr val="2746F8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86EB4285-C19B-D57B-24F6-E5377775A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18B17686-1359-0834-197E-A460AEE10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2AFDFE8-E887-79C9-DC66-5CBD637AC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F0CA380-C442-2A2A-888E-97E8A4D35C9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799373" y="3800475"/>
            <a:ext cx="1132752" cy="1714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7676B37-C4F0-63DF-4027-14676B88391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640148" y="3800475"/>
            <a:ext cx="1132752" cy="1714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00E6F2A7-8A00-6297-0E47-1F8F20296A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82074" y="4188125"/>
            <a:ext cx="2020824" cy="98755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1800"/>
            </a:lvl1pPr>
          </a:lstStyle>
          <a:p>
            <a:pPr lvl="0"/>
            <a:r>
              <a:rPr lang="en-US"/>
              <a:t>Click to add body copy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4782937-9DAD-F334-26DB-AA2FD5F1F3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692331" y="3800475"/>
            <a:ext cx="1132752" cy="1714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960F88-5D8E-DD52-3470-698A5CFB6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15" y="601176"/>
            <a:ext cx="2989985" cy="27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895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ng Boxes with Top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9E599-0578-5637-F075-55DA1C32FF6C}"/>
              </a:ext>
            </a:extLst>
          </p:cNvPr>
          <p:cNvCxnSpPr>
            <a:cxnSpLocks/>
          </p:cNvCxnSpPr>
          <p:nvPr userDrawn="1"/>
        </p:nvCxnSpPr>
        <p:spPr>
          <a:xfrm>
            <a:off x="3242733" y="465667"/>
            <a:ext cx="8712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C546C-3050-0FA3-E3EA-C84B91FA091E}"/>
              </a:ext>
            </a:extLst>
          </p:cNvPr>
          <p:cNvCxnSpPr>
            <a:cxnSpLocks/>
          </p:cNvCxnSpPr>
          <p:nvPr userDrawn="1"/>
        </p:nvCxnSpPr>
        <p:spPr>
          <a:xfrm>
            <a:off x="228600" y="465667"/>
            <a:ext cx="2802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420521-B781-2F68-3C8C-87E3671862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304" y="1133855"/>
            <a:ext cx="2743200" cy="1270669"/>
          </a:xfrm>
          <a:prstGeom prst="rect">
            <a:avLst/>
          </a:prstGeom>
        </p:spPr>
        <p:txBody>
          <a:bodyPr anchor="b" anchorCtr="0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2B577CF3-0320-F86A-8D56-479F3AB0B0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8598" y="213360"/>
            <a:ext cx="2802467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CDB723B8-E793-7387-FA81-235A4D977D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13097" y="213360"/>
            <a:ext cx="6675120" cy="25230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D9608A6F-EE59-4F22-10E8-FB6DCF5D5B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5345" y="213360"/>
            <a:ext cx="893620" cy="2523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Version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02A9D8-C2BF-CF20-ADE3-4250BBEA3435}"/>
              </a:ext>
            </a:extLst>
          </p:cNvPr>
          <p:cNvSpPr/>
          <p:nvPr userDrawn="1"/>
        </p:nvSpPr>
        <p:spPr>
          <a:xfrm>
            <a:off x="3242734" y="3263520"/>
            <a:ext cx="8712200" cy="902241"/>
          </a:xfrm>
          <a:prstGeom prst="rect">
            <a:avLst/>
          </a:prstGeom>
          <a:solidFill>
            <a:srgbClr val="2746F8">
              <a:alpha val="1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6F8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96709-1466-70E6-E76C-2DC01476FBBC}"/>
              </a:ext>
            </a:extLst>
          </p:cNvPr>
          <p:cNvSpPr/>
          <p:nvPr userDrawn="1"/>
        </p:nvSpPr>
        <p:spPr>
          <a:xfrm>
            <a:off x="3242734" y="5238539"/>
            <a:ext cx="8712200" cy="902241"/>
          </a:xfrm>
          <a:prstGeom prst="rect">
            <a:avLst/>
          </a:prstGeom>
          <a:solidFill>
            <a:srgbClr val="2746F8">
              <a:alpha val="1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6F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4BE74-14D3-3A79-4D68-93EE03A87F4F}"/>
              </a:ext>
            </a:extLst>
          </p:cNvPr>
          <p:cNvSpPr/>
          <p:nvPr userDrawn="1"/>
        </p:nvSpPr>
        <p:spPr>
          <a:xfrm>
            <a:off x="3242734" y="1296607"/>
            <a:ext cx="8712200" cy="902241"/>
          </a:xfrm>
          <a:prstGeom prst="rect">
            <a:avLst/>
          </a:prstGeom>
          <a:solidFill>
            <a:srgbClr val="2746F8">
              <a:alpha val="1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6F8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12709-A768-C4D2-1FED-08CA0D8DE451}"/>
              </a:ext>
            </a:extLst>
          </p:cNvPr>
          <p:cNvSpPr/>
          <p:nvPr userDrawn="1"/>
        </p:nvSpPr>
        <p:spPr>
          <a:xfrm>
            <a:off x="3242733" y="4257971"/>
            <a:ext cx="8712200" cy="902241"/>
          </a:xfrm>
          <a:prstGeom prst="rect">
            <a:avLst/>
          </a:prstGeom>
          <a:solidFill>
            <a:schemeClr val="bg1">
              <a:lumMod val="85000"/>
              <a:alpha val="494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6F8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A6972-111E-1824-B0B2-DC20861BDA8C}"/>
              </a:ext>
            </a:extLst>
          </p:cNvPr>
          <p:cNvSpPr/>
          <p:nvPr userDrawn="1"/>
        </p:nvSpPr>
        <p:spPr>
          <a:xfrm>
            <a:off x="3242733" y="2280182"/>
            <a:ext cx="8712200" cy="902241"/>
          </a:xfrm>
          <a:prstGeom prst="rect">
            <a:avLst/>
          </a:prstGeom>
          <a:solidFill>
            <a:schemeClr val="bg1">
              <a:lumMod val="85000"/>
              <a:alpha val="494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6F8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4C09E-C437-D57E-5359-BDF82DCF5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18" y="6121223"/>
            <a:ext cx="136508" cy="490692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DBFA0585-EDE6-E46A-DA75-A1DBBB74D5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6304" y="2606040"/>
            <a:ext cx="2743200" cy="649224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38DBBDB3-9F67-15E4-1A98-3AF9CBCC4C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11296" y="1296605"/>
            <a:ext cx="1937004" cy="921434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Item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8C554B68-4E31-2A95-C249-29AA1D1FEB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11296" y="2291058"/>
            <a:ext cx="1937004" cy="902241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Item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A2B662EA-1924-9A10-125B-BA98F07F0D1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11296" y="3260750"/>
            <a:ext cx="1937004" cy="902240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Item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A8FF828A-50D5-16E2-79BD-A33E2C7470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11296" y="4257971"/>
            <a:ext cx="1937004" cy="902241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Item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F3A258FD-699B-0B97-8550-722B180341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11296" y="5227662"/>
            <a:ext cx="1937004" cy="923012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Item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FEFF6114-C567-8D1A-5251-C626687671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60136" y="1296605"/>
            <a:ext cx="6036564" cy="921434"/>
          </a:xfrm>
          <a:prstGeom prst="rect">
            <a:avLst/>
          </a:prstGeom>
        </p:spPr>
        <p:txBody>
          <a:bodyPr anchor="ctr" anchorCtr="0"/>
          <a:lstStyle>
            <a:lvl1pPr>
              <a:defRPr sz="1300" b="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97ECBED2-2645-25F9-6DA3-2FB6797BC7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60136" y="2291058"/>
            <a:ext cx="6036564" cy="902241"/>
          </a:xfrm>
          <a:prstGeom prst="rect">
            <a:avLst/>
          </a:prstGeom>
        </p:spPr>
        <p:txBody>
          <a:bodyPr anchor="ctr" anchorCtr="0"/>
          <a:lstStyle>
            <a:lvl1pPr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E9A2C00A-0F34-9DAC-5D8B-B4E65356EEF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660136" y="3260750"/>
            <a:ext cx="6036564" cy="902240"/>
          </a:xfrm>
          <a:prstGeom prst="rect">
            <a:avLst/>
          </a:prstGeom>
        </p:spPr>
        <p:txBody>
          <a:bodyPr anchor="ctr" anchorCtr="0"/>
          <a:lstStyle>
            <a:lvl1pPr>
              <a:defRPr sz="1300" b="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27AFDF7D-2FFD-8A65-EB0C-79C2A0817B1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660136" y="4257971"/>
            <a:ext cx="6036564" cy="902241"/>
          </a:xfrm>
          <a:prstGeom prst="rect">
            <a:avLst/>
          </a:prstGeom>
        </p:spPr>
        <p:txBody>
          <a:bodyPr anchor="ctr" anchorCtr="0"/>
          <a:lstStyle>
            <a:lvl1pPr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53908960-C454-597F-61C0-3EEAD0918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60136" y="5227662"/>
            <a:ext cx="6036564" cy="923012"/>
          </a:xfrm>
          <a:prstGeom prst="rect">
            <a:avLst/>
          </a:prstGeom>
        </p:spPr>
        <p:txBody>
          <a:bodyPr anchor="ctr" anchorCtr="0"/>
          <a:lstStyle>
            <a:lvl1pPr>
              <a:defRPr sz="1300" b="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8" name="Date Placeholder 3">
            <a:extLst>
              <a:ext uri="{FF2B5EF4-FFF2-40B4-BE49-F238E27FC236}">
                <a16:creationId xmlns:a16="http://schemas.microsoft.com/office/drawing/2014/main" id="{3EBA8A8E-9F3A-4795-A9CD-D5FA14B66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D726B41E-FF00-92A8-1520-5B538C213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943B957D-9ADC-BE07-5955-17955EA72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1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ng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420521-B781-2F68-3C8C-87E3671862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304" y="1133855"/>
            <a:ext cx="2743200" cy="1270669"/>
          </a:xfrm>
          <a:prstGeom prst="rect">
            <a:avLst/>
          </a:prstGeom>
        </p:spPr>
        <p:txBody>
          <a:bodyPr anchor="b" anchorCtr="0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02A9D8-C2BF-CF20-ADE3-4250BBEA3435}"/>
              </a:ext>
            </a:extLst>
          </p:cNvPr>
          <p:cNvSpPr/>
          <p:nvPr userDrawn="1"/>
        </p:nvSpPr>
        <p:spPr>
          <a:xfrm>
            <a:off x="3242734" y="3263520"/>
            <a:ext cx="8712200" cy="902241"/>
          </a:xfrm>
          <a:prstGeom prst="rect">
            <a:avLst/>
          </a:prstGeom>
          <a:solidFill>
            <a:srgbClr val="2746F8">
              <a:alpha val="1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6F8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96709-1466-70E6-E76C-2DC01476FBBC}"/>
              </a:ext>
            </a:extLst>
          </p:cNvPr>
          <p:cNvSpPr/>
          <p:nvPr userDrawn="1"/>
        </p:nvSpPr>
        <p:spPr>
          <a:xfrm>
            <a:off x="3242734" y="5238539"/>
            <a:ext cx="8712200" cy="902241"/>
          </a:xfrm>
          <a:prstGeom prst="rect">
            <a:avLst/>
          </a:prstGeom>
          <a:solidFill>
            <a:srgbClr val="2746F8">
              <a:alpha val="1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6F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4BE74-14D3-3A79-4D68-93EE03A87F4F}"/>
              </a:ext>
            </a:extLst>
          </p:cNvPr>
          <p:cNvSpPr/>
          <p:nvPr userDrawn="1"/>
        </p:nvSpPr>
        <p:spPr>
          <a:xfrm>
            <a:off x="3242734" y="1296607"/>
            <a:ext cx="8712200" cy="902241"/>
          </a:xfrm>
          <a:prstGeom prst="rect">
            <a:avLst/>
          </a:prstGeom>
          <a:solidFill>
            <a:srgbClr val="2746F8">
              <a:alpha val="1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6F8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12709-A768-C4D2-1FED-08CA0D8DE451}"/>
              </a:ext>
            </a:extLst>
          </p:cNvPr>
          <p:cNvSpPr/>
          <p:nvPr userDrawn="1"/>
        </p:nvSpPr>
        <p:spPr>
          <a:xfrm>
            <a:off x="3242733" y="4257971"/>
            <a:ext cx="8712200" cy="902241"/>
          </a:xfrm>
          <a:prstGeom prst="rect">
            <a:avLst/>
          </a:prstGeom>
          <a:solidFill>
            <a:schemeClr val="bg1">
              <a:lumMod val="85000"/>
              <a:alpha val="494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6F8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A6972-111E-1824-B0B2-DC20861BDA8C}"/>
              </a:ext>
            </a:extLst>
          </p:cNvPr>
          <p:cNvSpPr/>
          <p:nvPr userDrawn="1"/>
        </p:nvSpPr>
        <p:spPr>
          <a:xfrm>
            <a:off x="3242733" y="2280182"/>
            <a:ext cx="8712200" cy="902241"/>
          </a:xfrm>
          <a:prstGeom prst="rect">
            <a:avLst/>
          </a:prstGeom>
          <a:solidFill>
            <a:schemeClr val="bg1">
              <a:lumMod val="85000"/>
              <a:alpha val="494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6F8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4C09E-C437-D57E-5359-BDF82DCF5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18" y="6121223"/>
            <a:ext cx="136508" cy="490692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DBFA0585-EDE6-E46A-DA75-A1DBBB74D5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6304" y="2606040"/>
            <a:ext cx="2743200" cy="649224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38DBBDB3-9F67-15E4-1A98-3AF9CBCC4C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11296" y="1296605"/>
            <a:ext cx="1937004" cy="921434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Item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8C554B68-4E31-2A95-C249-29AA1D1FEB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11296" y="2291058"/>
            <a:ext cx="1937004" cy="902241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Item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A2B662EA-1924-9A10-125B-BA98F07F0D1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11296" y="3260750"/>
            <a:ext cx="1937004" cy="902240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Item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A8FF828A-50D5-16E2-79BD-A33E2C7470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11296" y="4257971"/>
            <a:ext cx="1937004" cy="902241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Item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F3A258FD-699B-0B97-8550-722B180341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11296" y="5227662"/>
            <a:ext cx="1937004" cy="923012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Item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FEFF6114-C567-8D1A-5251-C626687671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60136" y="1296605"/>
            <a:ext cx="6036564" cy="921434"/>
          </a:xfrm>
          <a:prstGeom prst="rect">
            <a:avLst/>
          </a:prstGeom>
        </p:spPr>
        <p:txBody>
          <a:bodyPr anchor="ctr" anchorCtr="0"/>
          <a:lstStyle>
            <a:lvl1pPr>
              <a:defRPr sz="1300" b="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97ECBED2-2645-25F9-6DA3-2FB6797BC7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60136" y="2291058"/>
            <a:ext cx="6036564" cy="902241"/>
          </a:xfrm>
          <a:prstGeom prst="rect">
            <a:avLst/>
          </a:prstGeom>
        </p:spPr>
        <p:txBody>
          <a:bodyPr anchor="ctr" anchorCtr="0"/>
          <a:lstStyle>
            <a:lvl1pPr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E9A2C00A-0F34-9DAC-5D8B-B4E65356EEF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660136" y="3260750"/>
            <a:ext cx="6036564" cy="902240"/>
          </a:xfrm>
          <a:prstGeom prst="rect">
            <a:avLst/>
          </a:prstGeom>
        </p:spPr>
        <p:txBody>
          <a:bodyPr anchor="ctr" anchorCtr="0"/>
          <a:lstStyle>
            <a:lvl1pPr>
              <a:defRPr sz="1300" b="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27AFDF7D-2FFD-8A65-EB0C-79C2A0817B1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660136" y="4257971"/>
            <a:ext cx="6036564" cy="902241"/>
          </a:xfrm>
          <a:prstGeom prst="rect">
            <a:avLst/>
          </a:prstGeom>
        </p:spPr>
        <p:txBody>
          <a:bodyPr anchor="ctr" anchorCtr="0"/>
          <a:lstStyle>
            <a:lvl1pPr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53908960-C454-597F-61C0-3EEAD0918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60136" y="5227662"/>
            <a:ext cx="6036564" cy="923012"/>
          </a:xfrm>
          <a:prstGeom prst="rect">
            <a:avLst/>
          </a:prstGeom>
        </p:spPr>
        <p:txBody>
          <a:bodyPr anchor="ctr" anchorCtr="0"/>
          <a:lstStyle>
            <a:lvl1pPr>
              <a:defRPr sz="1300" b="0">
                <a:solidFill>
                  <a:srgbClr val="2746F8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8" name="Date Placeholder 3">
            <a:extLst>
              <a:ext uri="{FF2B5EF4-FFF2-40B4-BE49-F238E27FC236}">
                <a16:creationId xmlns:a16="http://schemas.microsoft.com/office/drawing/2014/main" id="{3EBA8A8E-9F3A-4795-A9CD-D5FA14B66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D726B41E-FF00-92A8-1520-5B538C213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943B957D-9ADC-BE07-5955-17955EA72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1596"/>
            <a:ext cx="2743200" cy="365125"/>
          </a:xfrm>
          <a:prstGeom prst="rect">
            <a:avLst/>
          </a:prstGeom>
        </p:spPr>
        <p:txBody>
          <a:bodyPr/>
          <a:lstStyle/>
          <a:p>
            <a:fld id="{9593ECB2-A5F5-D944-BFBF-C35EE96C21DB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159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9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B052A4-A2BF-9761-4B44-6117C73C2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B5B032-13A8-391B-E3E5-6377592F6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89A9E3-9F25-0D1E-26FC-C3D98B728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1596"/>
            <a:ext cx="2743200" cy="365125"/>
          </a:xfrm>
          <a:prstGeom prst="rect">
            <a:avLst/>
          </a:prstGeom>
        </p:spPr>
        <p:txBody>
          <a:bodyPr/>
          <a:lstStyle/>
          <a:p>
            <a:fld id="{9593ECB2-A5F5-D944-BFBF-C35EE96C21DB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159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1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1596"/>
            <a:ext cx="2743200" cy="365125"/>
          </a:xfrm>
          <a:prstGeom prst="rect">
            <a:avLst/>
          </a:prstGeom>
        </p:spPr>
        <p:txBody>
          <a:bodyPr/>
          <a:lstStyle/>
          <a:p>
            <a:fld id="{9593ECB2-A5F5-D944-BFBF-C35EE96C21DB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159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png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7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8292FB-6584-D197-9782-D62EE45BE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3056" y="210312"/>
            <a:ext cx="531877" cy="2457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r">
              <a:defRPr sz="800" baseline="0">
                <a:latin typeface="Poppins" pitchFamily="2" charset="77"/>
                <a:cs typeface="Poppins" pitchFamily="2" charset="77"/>
              </a:defRPr>
            </a:lvl1pPr>
          </a:lstStyle>
          <a:p>
            <a:fld id="{B07D23A7-7402-0843-A222-AAEABEA1D2C1}" type="datetime1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F04CBB-966F-C440-61EC-C02783C33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4428"/>
            <a:ext cx="41148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 baseline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D7B1CF-5A5C-29AB-2626-F41210031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442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1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859F-205F-C242-911F-CC938AC200CB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2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859F-205F-C242-911F-CC938AC200CB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0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859F-205F-C242-911F-CC938AC200CB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6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74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859F-205F-C242-911F-CC938AC200CB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2AEB3-3640-1AE7-A077-AABC565D4A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688" y="267230"/>
            <a:ext cx="2187282" cy="19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2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2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74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859F-205F-C242-911F-CC938AC200CB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99BAB-AE34-DB52-4BFC-888D46E80B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688" y="267230"/>
            <a:ext cx="2187282" cy="19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1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2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859F-205F-C242-911F-CC938AC200CB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E5E3A3-6002-961E-CB68-A8504C562332}"/>
              </a:ext>
            </a:extLst>
          </p:cNvPr>
          <p:cNvSpPr/>
          <p:nvPr userDrawn="1"/>
        </p:nvSpPr>
        <p:spPr>
          <a:xfrm>
            <a:off x="0" y="0"/>
            <a:ext cx="12191999" cy="6901760"/>
          </a:xfrm>
          <a:prstGeom prst="rect">
            <a:avLst/>
          </a:prstGeom>
          <a:solidFill>
            <a:srgbClr val="274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A1D9C-B515-9781-AB3E-7FCBB99C1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741"/>
          <a:stretch/>
        </p:blipFill>
        <p:spPr>
          <a:xfrm>
            <a:off x="7728112" y="0"/>
            <a:ext cx="4463887" cy="6924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1A5137-0C23-D927-BDE3-6E12581C4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86"/>
          <a:stretch/>
        </p:blipFill>
        <p:spPr>
          <a:xfrm rot="10800000">
            <a:off x="6944810" y="5410707"/>
            <a:ext cx="5247189" cy="9598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988352-61D2-4D7D-DFA0-73D60663A9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437" y="2207625"/>
            <a:ext cx="2703807" cy="24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6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36E89-06B8-D044-9F32-30BBDDAB1637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CCBDBF-FA4C-061B-08C7-A7E49257C5B1}"/>
              </a:ext>
            </a:extLst>
          </p:cNvPr>
          <p:cNvSpPr/>
          <p:nvPr userDrawn="1"/>
        </p:nvSpPr>
        <p:spPr>
          <a:xfrm>
            <a:off x="10887" y="-7642"/>
            <a:ext cx="12192000" cy="6858000"/>
          </a:xfrm>
          <a:prstGeom prst="rect">
            <a:avLst/>
          </a:prstGeom>
          <a:solidFill>
            <a:srgbClr val="2746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01863505-ACE0-7186-975E-0D0CEEFE8ACC}"/>
              </a:ext>
            </a:extLst>
          </p:cNvPr>
          <p:cNvSpPr/>
          <p:nvPr userDrawn="1"/>
        </p:nvSpPr>
        <p:spPr>
          <a:xfrm>
            <a:off x="10887" y="-42120"/>
            <a:ext cx="9134791" cy="6900120"/>
          </a:xfrm>
          <a:custGeom>
            <a:avLst/>
            <a:gdLst>
              <a:gd name="connsiteX0" fmla="*/ 0 w 5700156"/>
              <a:gd name="connsiteY0" fmla="*/ 0 h 5911382"/>
              <a:gd name="connsiteX1" fmla="*/ 5700156 w 5700156"/>
              <a:gd name="connsiteY1" fmla="*/ 0 h 5911382"/>
              <a:gd name="connsiteX2" fmla="*/ 5700156 w 5700156"/>
              <a:gd name="connsiteY2" fmla="*/ 5911382 h 5911382"/>
              <a:gd name="connsiteX3" fmla="*/ 0 w 5700156"/>
              <a:gd name="connsiteY3" fmla="*/ 5911382 h 5911382"/>
              <a:gd name="connsiteX4" fmla="*/ 0 w 5700156"/>
              <a:gd name="connsiteY4" fmla="*/ 0 h 5911382"/>
              <a:gd name="connsiteX0" fmla="*/ 0 w 7825840"/>
              <a:gd name="connsiteY0" fmla="*/ 0 h 5911382"/>
              <a:gd name="connsiteX1" fmla="*/ 7825840 w 7825840"/>
              <a:gd name="connsiteY1" fmla="*/ 0 h 5911382"/>
              <a:gd name="connsiteX2" fmla="*/ 5700156 w 7825840"/>
              <a:gd name="connsiteY2" fmla="*/ 5911382 h 5911382"/>
              <a:gd name="connsiteX3" fmla="*/ 0 w 7825840"/>
              <a:gd name="connsiteY3" fmla="*/ 5911382 h 5911382"/>
              <a:gd name="connsiteX4" fmla="*/ 0 w 7825840"/>
              <a:gd name="connsiteY4" fmla="*/ 0 h 5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840" h="5911382">
                <a:moveTo>
                  <a:pt x="0" y="0"/>
                </a:moveTo>
                <a:lnTo>
                  <a:pt x="7825840" y="0"/>
                </a:lnTo>
                <a:lnTo>
                  <a:pt x="5700156" y="5911382"/>
                </a:lnTo>
                <a:lnTo>
                  <a:pt x="0" y="591138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2A9E9-69C3-BB6E-F4EA-6A1164BC1E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633" y="4361399"/>
            <a:ext cx="2150479" cy="194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6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36E89-06B8-D044-9F32-30BBDDAB1637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CCBDBF-FA4C-061B-08C7-A7E49257C5B1}"/>
              </a:ext>
            </a:extLst>
          </p:cNvPr>
          <p:cNvSpPr/>
          <p:nvPr userDrawn="1"/>
        </p:nvSpPr>
        <p:spPr>
          <a:xfrm>
            <a:off x="10887" y="-7642"/>
            <a:ext cx="12192000" cy="6858000"/>
          </a:xfrm>
          <a:prstGeom prst="rect">
            <a:avLst/>
          </a:prstGeom>
          <a:solidFill>
            <a:srgbClr val="2746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DC1E182-5078-1BB4-98D6-F2FBD16538D4}"/>
              </a:ext>
            </a:extLst>
          </p:cNvPr>
          <p:cNvSpPr/>
          <p:nvPr userDrawn="1"/>
        </p:nvSpPr>
        <p:spPr>
          <a:xfrm>
            <a:off x="10887" y="-7642"/>
            <a:ext cx="8397406" cy="6858000"/>
          </a:xfrm>
          <a:custGeom>
            <a:avLst/>
            <a:gdLst>
              <a:gd name="connsiteX0" fmla="*/ 0 w 5700156"/>
              <a:gd name="connsiteY0" fmla="*/ 0 h 5911382"/>
              <a:gd name="connsiteX1" fmla="*/ 5700156 w 5700156"/>
              <a:gd name="connsiteY1" fmla="*/ 0 h 5911382"/>
              <a:gd name="connsiteX2" fmla="*/ 5700156 w 5700156"/>
              <a:gd name="connsiteY2" fmla="*/ 5911382 h 5911382"/>
              <a:gd name="connsiteX3" fmla="*/ 0 w 5700156"/>
              <a:gd name="connsiteY3" fmla="*/ 5911382 h 5911382"/>
              <a:gd name="connsiteX4" fmla="*/ 0 w 5700156"/>
              <a:gd name="connsiteY4" fmla="*/ 0 h 5911382"/>
              <a:gd name="connsiteX0" fmla="*/ 0 w 7825840"/>
              <a:gd name="connsiteY0" fmla="*/ 0 h 5911382"/>
              <a:gd name="connsiteX1" fmla="*/ 7825840 w 7825840"/>
              <a:gd name="connsiteY1" fmla="*/ 0 h 5911382"/>
              <a:gd name="connsiteX2" fmla="*/ 5700156 w 7825840"/>
              <a:gd name="connsiteY2" fmla="*/ 5911382 h 5911382"/>
              <a:gd name="connsiteX3" fmla="*/ 0 w 7825840"/>
              <a:gd name="connsiteY3" fmla="*/ 5911382 h 5911382"/>
              <a:gd name="connsiteX4" fmla="*/ 0 w 7825840"/>
              <a:gd name="connsiteY4" fmla="*/ 0 h 5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840" h="5911382">
                <a:moveTo>
                  <a:pt x="0" y="0"/>
                </a:moveTo>
                <a:lnTo>
                  <a:pt x="7825840" y="0"/>
                </a:lnTo>
                <a:lnTo>
                  <a:pt x="5700156" y="5911382"/>
                </a:lnTo>
                <a:lnTo>
                  <a:pt x="0" y="591138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0AA02722-1488-7E47-C501-DA94977626B4}"/>
              </a:ext>
            </a:extLst>
          </p:cNvPr>
          <p:cNvSpPr/>
          <p:nvPr userDrawn="1"/>
        </p:nvSpPr>
        <p:spPr>
          <a:xfrm>
            <a:off x="6196507" y="4995073"/>
            <a:ext cx="894262" cy="675497"/>
          </a:xfrm>
          <a:custGeom>
            <a:avLst/>
            <a:gdLst>
              <a:gd name="connsiteX0" fmla="*/ 0 w 5700156"/>
              <a:gd name="connsiteY0" fmla="*/ 0 h 5911382"/>
              <a:gd name="connsiteX1" fmla="*/ 5700156 w 5700156"/>
              <a:gd name="connsiteY1" fmla="*/ 0 h 5911382"/>
              <a:gd name="connsiteX2" fmla="*/ 5700156 w 5700156"/>
              <a:gd name="connsiteY2" fmla="*/ 5911382 h 5911382"/>
              <a:gd name="connsiteX3" fmla="*/ 0 w 5700156"/>
              <a:gd name="connsiteY3" fmla="*/ 5911382 h 5911382"/>
              <a:gd name="connsiteX4" fmla="*/ 0 w 5700156"/>
              <a:gd name="connsiteY4" fmla="*/ 0 h 5911382"/>
              <a:gd name="connsiteX0" fmla="*/ 0 w 7825840"/>
              <a:gd name="connsiteY0" fmla="*/ 0 h 5911382"/>
              <a:gd name="connsiteX1" fmla="*/ 7825840 w 7825840"/>
              <a:gd name="connsiteY1" fmla="*/ 0 h 5911382"/>
              <a:gd name="connsiteX2" fmla="*/ 5700156 w 7825840"/>
              <a:gd name="connsiteY2" fmla="*/ 5911382 h 5911382"/>
              <a:gd name="connsiteX3" fmla="*/ 0 w 7825840"/>
              <a:gd name="connsiteY3" fmla="*/ 5911382 h 5911382"/>
              <a:gd name="connsiteX4" fmla="*/ 0 w 7825840"/>
              <a:gd name="connsiteY4" fmla="*/ 0 h 5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840" h="5911382">
                <a:moveTo>
                  <a:pt x="0" y="0"/>
                </a:moveTo>
                <a:lnTo>
                  <a:pt x="7825840" y="0"/>
                </a:lnTo>
                <a:lnTo>
                  <a:pt x="5700156" y="5911382"/>
                </a:lnTo>
                <a:lnTo>
                  <a:pt x="0" y="591138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AAB8B9-9AAF-7A98-EC38-5DC309ABCE13}"/>
              </a:ext>
            </a:extLst>
          </p:cNvPr>
          <p:cNvSpPr/>
          <p:nvPr userDrawn="1"/>
        </p:nvSpPr>
        <p:spPr>
          <a:xfrm>
            <a:off x="10887" y="4995075"/>
            <a:ext cx="6701651" cy="6754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02205-BD1A-55AC-B899-229D6CE4F7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633" y="4361399"/>
            <a:ext cx="2150479" cy="194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5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6FD222F-0C74-6437-B02C-547D03F37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624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BBBAF4-4695-F84A-03AA-DF8DCF30D8ED}"/>
              </a:ext>
            </a:extLst>
          </p:cNvPr>
          <p:cNvSpPr/>
          <p:nvPr userDrawn="1"/>
        </p:nvSpPr>
        <p:spPr>
          <a:xfrm>
            <a:off x="10887" y="-7642"/>
            <a:ext cx="12192000" cy="6858000"/>
          </a:xfrm>
          <a:prstGeom prst="rect">
            <a:avLst/>
          </a:prstGeom>
          <a:solidFill>
            <a:srgbClr val="2746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F7FCCF78-99D0-ABF5-2186-57BF9FCF1B33}"/>
              </a:ext>
            </a:extLst>
          </p:cNvPr>
          <p:cNvSpPr/>
          <p:nvPr userDrawn="1"/>
        </p:nvSpPr>
        <p:spPr>
          <a:xfrm>
            <a:off x="486888" y="465667"/>
            <a:ext cx="7825840" cy="5911382"/>
          </a:xfrm>
          <a:custGeom>
            <a:avLst/>
            <a:gdLst>
              <a:gd name="connsiteX0" fmla="*/ 0 w 5700156"/>
              <a:gd name="connsiteY0" fmla="*/ 0 h 5911382"/>
              <a:gd name="connsiteX1" fmla="*/ 5700156 w 5700156"/>
              <a:gd name="connsiteY1" fmla="*/ 0 h 5911382"/>
              <a:gd name="connsiteX2" fmla="*/ 5700156 w 5700156"/>
              <a:gd name="connsiteY2" fmla="*/ 5911382 h 5911382"/>
              <a:gd name="connsiteX3" fmla="*/ 0 w 5700156"/>
              <a:gd name="connsiteY3" fmla="*/ 5911382 h 5911382"/>
              <a:gd name="connsiteX4" fmla="*/ 0 w 5700156"/>
              <a:gd name="connsiteY4" fmla="*/ 0 h 5911382"/>
              <a:gd name="connsiteX0" fmla="*/ 0 w 7825840"/>
              <a:gd name="connsiteY0" fmla="*/ 0 h 5911382"/>
              <a:gd name="connsiteX1" fmla="*/ 7825840 w 7825840"/>
              <a:gd name="connsiteY1" fmla="*/ 0 h 5911382"/>
              <a:gd name="connsiteX2" fmla="*/ 5700156 w 7825840"/>
              <a:gd name="connsiteY2" fmla="*/ 5911382 h 5911382"/>
              <a:gd name="connsiteX3" fmla="*/ 0 w 7825840"/>
              <a:gd name="connsiteY3" fmla="*/ 5911382 h 5911382"/>
              <a:gd name="connsiteX4" fmla="*/ 0 w 7825840"/>
              <a:gd name="connsiteY4" fmla="*/ 0 h 5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840" h="5911382">
                <a:moveTo>
                  <a:pt x="0" y="0"/>
                </a:moveTo>
                <a:lnTo>
                  <a:pt x="7825840" y="0"/>
                </a:lnTo>
                <a:lnTo>
                  <a:pt x="5700156" y="5911382"/>
                </a:lnTo>
                <a:lnTo>
                  <a:pt x="0" y="591138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F6F937FC-956A-1A3E-9205-101EFC3193E0}"/>
              </a:ext>
            </a:extLst>
          </p:cNvPr>
          <p:cNvSpPr/>
          <p:nvPr userDrawn="1"/>
        </p:nvSpPr>
        <p:spPr>
          <a:xfrm>
            <a:off x="6196507" y="4995073"/>
            <a:ext cx="894262" cy="675497"/>
          </a:xfrm>
          <a:custGeom>
            <a:avLst/>
            <a:gdLst>
              <a:gd name="connsiteX0" fmla="*/ 0 w 5700156"/>
              <a:gd name="connsiteY0" fmla="*/ 0 h 5911382"/>
              <a:gd name="connsiteX1" fmla="*/ 5700156 w 5700156"/>
              <a:gd name="connsiteY1" fmla="*/ 0 h 5911382"/>
              <a:gd name="connsiteX2" fmla="*/ 5700156 w 5700156"/>
              <a:gd name="connsiteY2" fmla="*/ 5911382 h 5911382"/>
              <a:gd name="connsiteX3" fmla="*/ 0 w 5700156"/>
              <a:gd name="connsiteY3" fmla="*/ 5911382 h 5911382"/>
              <a:gd name="connsiteX4" fmla="*/ 0 w 5700156"/>
              <a:gd name="connsiteY4" fmla="*/ 0 h 5911382"/>
              <a:gd name="connsiteX0" fmla="*/ 0 w 7825840"/>
              <a:gd name="connsiteY0" fmla="*/ 0 h 5911382"/>
              <a:gd name="connsiteX1" fmla="*/ 7825840 w 7825840"/>
              <a:gd name="connsiteY1" fmla="*/ 0 h 5911382"/>
              <a:gd name="connsiteX2" fmla="*/ 5700156 w 7825840"/>
              <a:gd name="connsiteY2" fmla="*/ 5911382 h 5911382"/>
              <a:gd name="connsiteX3" fmla="*/ 0 w 7825840"/>
              <a:gd name="connsiteY3" fmla="*/ 5911382 h 5911382"/>
              <a:gd name="connsiteX4" fmla="*/ 0 w 7825840"/>
              <a:gd name="connsiteY4" fmla="*/ 0 h 5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840" h="5911382">
                <a:moveTo>
                  <a:pt x="0" y="0"/>
                </a:moveTo>
                <a:lnTo>
                  <a:pt x="7825840" y="0"/>
                </a:lnTo>
                <a:lnTo>
                  <a:pt x="5700156" y="5911382"/>
                </a:lnTo>
                <a:lnTo>
                  <a:pt x="0" y="591138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256B94-1533-3F45-6ABC-B8CC274AF90A}"/>
              </a:ext>
            </a:extLst>
          </p:cNvPr>
          <p:cNvSpPr/>
          <p:nvPr userDrawn="1"/>
        </p:nvSpPr>
        <p:spPr>
          <a:xfrm>
            <a:off x="10887" y="4995075"/>
            <a:ext cx="6701651" cy="6754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6FD222F-0C74-6437-B02C-547D03F37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24" y="6556248"/>
            <a:ext cx="53187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aseline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fld id="{9091AC62-753B-3240-A76B-ED140B7F97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7D61B8-5F86-7B71-1C4C-CD6947751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633" y="4361399"/>
            <a:ext cx="2150479" cy="194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6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D41F5-B21C-EC43-9F7F-A96806D99667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32" r:id="rId3"/>
    <p:sldLayoutId id="2147483734" r:id="rId4"/>
    <p:sldLayoutId id="2147483735" r:id="rId5"/>
    <p:sldLayoutId id="2147483733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213B-5656-6A4E-A801-DAC450B7B0A5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8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213B-5656-6A4E-A801-DAC450B7B0A5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9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28BAD-0F3C-8840-9D86-35CDBAB0524F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3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FD3FA-CC17-DA76-51A6-81D8556C2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5" b="26667"/>
          <a:stretch/>
        </p:blipFill>
        <p:spPr>
          <a:xfrm>
            <a:off x="0" y="1828800"/>
            <a:ext cx="11520758" cy="502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D06D28-1027-4982-896C-B399C3D99E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0"/>
            <a:ext cx="1960248" cy="17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3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74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172A0-AACD-0CC6-CC63-5C5424FE0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378"/>
          <a:stretch/>
        </p:blipFill>
        <p:spPr>
          <a:xfrm>
            <a:off x="6944810" y="-11576"/>
            <a:ext cx="5247189" cy="6924911"/>
          </a:xfrm>
          <a:prstGeom prst="rect">
            <a:avLst/>
          </a:prstGeom>
        </p:spPr>
      </p:pic>
      <p:sp>
        <p:nvSpPr>
          <p:cNvPr id="4" name="Rectangle 17">
            <a:extLst>
              <a:ext uri="{FF2B5EF4-FFF2-40B4-BE49-F238E27FC236}">
                <a16:creationId xmlns:a16="http://schemas.microsoft.com/office/drawing/2014/main" id="{43328735-4BA2-1C75-C865-8C73AAB216B5}"/>
              </a:ext>
            </a:extLst>
          </p:cNvPr>
          <p:cNvSpPr/>
          <p:nvPr userDrawn="1"/>
        </p:nvSpPr>
        <p:spPr>
          <a:xfrm>
            <a:off x="5874139" y="3930515"/>
            <a:ext cx="2504317" cy="1891677"/>
          </a:xfrm>
          <a:custGeom>
            <a:avLst/>
            <a:gdLst>
              <a:gd name="connsiteX0" fmla="*/ 0 w 5700156"/>
              <a:gd name="connsiteY0" fmla="*/ 0 h 5911382"/>
              <a:gd name="connsiteX1" fmla="*/ 5700156 w 5700156"/>
              <a:gd name="connsiteY1" fmla="*/ 0 h 5911382"/>
              <a:gd name="connsiteX2" fmla="*/ 5700156 w 5700156"/>
              <a:gd name="connsiteY2" fmla="*/ 5911382 h 5911382"/>
              <a:gd name="connsiteX3" fmla="*/ 0 w 5700156"/>
              <a:gd name="connsiteY3" fmla="*/ 5911382 h 5911382"/>
              <a:gd name="connsiteX4" fmla="*/ 0 w 5700156"/>
              <a:gd name="connsiteY4" fmla="*/ 0 h 5911382"/>
              <a:gd name="connsiteX0" fmla="*/ 0 w 7825840"/>
              <a:gd name="connsiteY0" fmla="*/ 0 h 5911382"/>
              <a:gd name="connsiteX1" fmla="*/ 7825840 w 7825840"/>
              <a:gd name="connsiteY1" fmla="*/ 0 h 5911382"/>
              <a:gd name="connsiteX2" fmla="*/ 5700156 w 7825840"/>
              <a:gd name="connsiteY2" fmla="*/ 5911382 h 5911382"/>
              <a:gd name="connsiteX3" fmla="*/ 0 w 7825840"/>
              <a:gd name="connsiteY3" fmla="*/ 5911382 h 5911382"/>
              <a:gd name="connsiteX4" fmla="*/ 0 w 7825840"/>
              <a:gd name="connsiteY4" fmla="*/ 0 h 5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840" h="5911382">
                <a:moveTo>
                  <a:pt x="0" y="0"/>
                </a:moveTo>
                <a:lnTo>
                  <a:pt x="7825840" y="0"/>
                </a:lnTo>
                <a:lnTo>
                  <a:pt x="5700156" y="5911382"/>
                </a:lnTo>
                <a:lnTo>
                  <a:pt x="0" y="591138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D411B-5BAB-A20A-B527-68A654B664FA}"/>
              </a:ext>
            </a:extLst>
          </p:cNvPr>
          <p:cNvSpPr/>
          <p:nvPr userDrawn="1"/>
        </p:nvSpPr>
        <p:spPr>
          <a:xfrm>
            <a:off x="0" y="3930515"/>
            <a:ext cx="7535007" cy="18916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A553AC-FA2D-B03F-CF14-C1CD9B19E8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82" y="150758"/>
            <a:ext cx="2167758" cy="19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9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74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859F-205F-C242-911F-CC938AC200CB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A6EF3-F20B-D0D5-8B2F-9D886CE074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688" y="267230"/>
            <a:ext cx="2187282" cy="19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74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859F-205F-C242-911F-CC938AC200CB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A2969D-12BD-D462-209C-7DFADE0C4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688" y="267230"/>
            <a:ext cx="2187282" cy="19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9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859F-205F-C242-911F-CC938AC200CB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E88BF-BA1D-9AD2-6B44-E187286AA9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688" y="267230"/>
            <a:ext cx="2187282" cy="19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8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74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859F-205F-C242-911F-CC938AC200CB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1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859F-205F-C242-911F-CC938AC200CB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AC62-753B-3240-A76B-ED140B7F97A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37B8E-EAA5-F754-38FE-60BF64AB07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688" y="267230"/>
            <a:ext cx="2187282" cy="19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7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tMC4dc4G5g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69258-5C52-8514-1C4B-FC73C50639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5" b="26667"/>
          <a:stretch/>
        </p:blipFill>
        <p:spPr>
          <a:xfrm>
            <a:off x="0" y="1828800"/>
            <a:ext cx="11520758" cy="5029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FC9335-8BE8-DFEE-B8E4-247C908BE28D}"/>
              </a:ext>
            </a:extLst>
          </p:cNvPr>
          <p:cNvSpPr txBox="1">
            <a:spLocks/>
          </p:cNvSpPr>
          <p:nvPr/>
        </p:nvSpPr>
        <p:spPr>
          <a:xfrm>
            <a:off x="671242" y="2770371"/>
            <a:ext cx="9144000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9020"/>
              </a:lnSpc>
            </a:pPr>
            <a:r>
              <a:rPr lang="en-US" b="1" dirty="0">
                <a:solidFill>
                  <a:schemeClr val="bg1"/>
                </a:solidFill>
                <a:latin typeface="Poppins"/>
                <a:cs typeface="Poppins"/>
              </a:rPr>
              <a:t>Genetic Testing and Cancer Screening</a:t>
            </a:r>
            <a:endParaRPr lang="en-US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BDDEE-2983-B028-4BC8-82783E51B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504" y="5382229"/>
            <a:ext cx="7558268" cy="1413664"/>
          </a:xfrm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Cori Chandler, MPA</a:t>
            </a:r>
            <a:br>
              <a:rPr lang="en-US" sz="2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Sr. Manager, State &amp; Local Campaigns – Access to Care</a:t>
            </a:r>
            <a:endParaRPr lang="en-US" sz="2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66C1A-4B37-2904-8A3C-AE25FF905B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0"/>
            <a:ext cx="1960248" cy="17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4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69258-5C52-8514-1C4B-FC73C50639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5" b="26667"/>
          <a:stretch/>
        </p:blipFill>
        <p:spPr>
          <a:xfrm>
            <a:off x="0" y="1828800"/>
            <a:ext cx="11520758" cy="50292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DE00B33-5082-AED8-0AFF-7CE6BE475861}"/>
              </a:ext>
            </a:extLst>
          </p:cNvPr>
          <p:cNvSpPr txBox="1">
            <a:spLocks/>
          </p:cNvSpPr>
          <p:nvPr/>
        </p:nvSpPr>
        <p:spPr>
          <a:xfrm>
            <a:off x="671242" y="4106295"/>
            <a:ext cx="9578936" cy="26368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8820"/>
              </a:lnSpc>
            </a:pPr>
            <a:r>
              <a:rPr lang="en-US" sz="8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AA2FE-D5D4-70F0-1FD3-44D23CE6E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91AC62-753B-3240-A76B-ED140B7F97A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409B6-DC86-349D-20B1-0977381F3B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76" y="64303"/>
            <a:ext cx="1825982" cy="16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9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26D572-FADD-F48C-9255-86063ADBFFB7}"/>
              </a:ext>
            </a:extLst>
          </p:cNvPr>
          <p:cNvSpPr txBox="1"/>
          <p:nvPr/>
        </p:nvSpPr>
        <p:spPr>
          <a:xfrm>
            <a:off x="228600" y="372054"/>
            <a:ext cx="1062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  <a:t>Genetic Testing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5A49217-C8CA-DEEC-DA0B-1E82F344AC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18" y="6121223"/>
            <a:ext cx="136508" cy="4906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BE91A-49A5-50E9-8BC1-3C2989DA7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91AC62-753B-3240-A76B-ED140B7F97A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Online Media 1" title="Genetic Testing For Inherited Risk For Cancer">
            <a:hlinkClick r:id="" action="ppaction://media"/>
            <a:extLst>
              <a:ext uri="{FF2B5EF4-FFF2-40B4-BE49-F238E27FC236}">
                <a16:creationId xmlns:a16="http://schemas.microsoft.com/office/drawing/2014/main" id="{1CAF2471-03AA-C9A9-A064-0B1B4ED274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67788" y="1168529"/>
            <a:ext cx="9088916" cy="51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26D572-FADD-F48C-9255-86063ADBFFB7}"/>
              </a:ext>
            </a:extLst>
          </p:cNvPr>
          <p:cNvSpPr txBox="1"/>
          <p:nvPr/>
        </p:nvSpPr>
        <p:spPr>
          <a:xfrm>
            <a:off x="228600" y="372054"/>
            <a:ext cx="1062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  <a:t>Genetic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47D11-146E-94FC-B5F3-1D59D38F3DFD}"/>
              </a:ext>
            </a:extLst>
          </p:cNvPr>
          <p:cNvSpPr txBox="1"/>
          <p:nvPr/>
        </p:nvSpPr>
        <p:spPr>
          <a:xfrm>
            <a:off x="271918" y="1041023"/>
            <a:ext cx="1172633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What is it?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The testing of a person’s germline genes. This testing is typically performed using biospecimens such as blood or cells</a:t>
            </a:r>
            <a:endParaRPr lang="en-US" sz="2400" i="1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Why do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Some families experience higher rates of cancer than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Risk based on personal or family history of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Informs cancer screening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  <a:p>
            <a:endParaRPr lang="en-US" sz="2000" b="1" dirty="0">
              <a:solidFill>
                <a:srgbClr val="FF0000"/>
              </a:solidFill>
              <a:latin typeface="Poppins" pitchFamily="2" charset="77"/>
              <a:ea typeface="Source Sans Pro" panose="020B0503030403020204" pitchFamily="34" charset="0"/>
              <a:cs typeface="Poppins" pitchFamily="2" charset="77"/>
            </a:endParaRPr>
          </a:p>
          <a:p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5A49217-C8CA-DEEC-DA0B-1E82F344A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18" y="6121223"/>
            <a:ext cx="136508" cy="4906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BE91A-49A5-50E9-8BC1-3C2989DA7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91AC62-753B-3240-A76B-ED140B7F97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6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26D572-FADD-F48C-9255-86063ADBFFB7}"/>
              </a:ext>
            </a:extLst>
          </p:cNvPr>
          <p:cNvSpPr txBox="1"/>
          <p:nvPr/>
        </p:nvSpPr>
        <p:spPr>
          <a:xfrm>
            <a:off x="104471" y="246085"/>
            <a:ext cx="1244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  <a:t>Screening vs. Genetic testing vs. Biomarker testing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47D11-146E-94FC-B5F3-1D59D38F3DFD}"/>
              </a:ext>
            </a:extLst>
          </p:cNvPr>
          <p:cNvSpPr txBox="1"/>
          <p:nvPr/>
        </p:nvSpPr>
        <p:spPr>
          <a:xfrm>
            <a:off x="228600" y="1236545"/>
            <a:ext cx="1181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Screening tests – like MCED, mammograms</a:t>
            </a:r>
          </a:p>
          <a:p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Looking for </a:t>
            </a:r>
            <a:r>
              <a:rPr lang="en-US" sz="2400" u="sng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signs of cancer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 in general population </a:t>
            </a:r>
            <a:endParaRPr lang="en-US" sz="2400" b="1" dirty="0">
              <a:solidFill>
                <a:srgbClr val="FF0000"/>
              </a:solidFill>
              <a:latin typeface="Poppins" pitchFamily="2" charset="77"/>
              <a:cs typeface="Poppins" pitchFamily="2" charset="77"/>
            </a:endParaRPr>
          </a:p>
          <a:p>
            <a:endParaRPr lang="en-US" sz="2400" b="1" dirty="0">
              <a:solidFill>
                <a:srgbClr val="FF0000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Genetic testing</a:t>
            </a:r>
          </a:p>
          <a:p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Testing for </a:t>
            </a:r>
            <a:r>
              <a:rPr lang="en-US" sz="2400" u="sng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inherited risk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to determine risk for developing certain cancers or passing risk onto children</a:t>
            </a:r>
            <a:endParaRPr lang="en-US" sz="2400" b="1" dirty="0">
              <a:solidFill>
                <a:srgbClr val="FF0000"/>
              </a:solidFill>
              <a:latin typeface="Poppins" pitchFamily="2" charset="77"/>
              <a:cs typeface="Poppins" pitchFamily="2" charset="77"/>
            </a:endParaRPr>
          </a:p>
          <a:p>
            <a:endParaRPr lang="en-US" sz="2400" b="1" dirty="0">
              <a:solidFill>
                <a:srgbClr val="FF0000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Biomarker testing</a:t>
            </a:r>
          </a:p>
          <a:p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Used in people who </a:t>
            </a:r>
            <a:r>
              <a:rPr lang="en-US" sz="2400" u="sng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already have cancer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to determine best treatment options, how aggressive the disease is, monitor for recurrence</a:t>
            </a:r>
            <a:endParaRPr lang="en-US" sz="2400" i="1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  <a:p>
            <a:endParaRPr lang="en-US" sz="2400" b="1" i="1" dirty="0">
              <a:solidFill>
                <a:srgbClr val="FF0000"/>
              </a:solidFill>
              <a:latin typeface="Source Sans Pro" panose="020B0503030403020204" pitchFamily="34" charset="0"/>
              <a:cs typeface="Poppins" pitchFamily="2" charset="77"/>
            </a:endParaRPr>
          </a:p>
          <a:p>
            <a:endParaRPr lang="en-US" sz="2400" b="1" dirty="0">
              <a:solidFill>
                <a:srgbClr val="FF000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5A49217-C8CA-DEEC-DA0B-1E82F344A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18" y="6121223"/>
            <a:ext cx="136508" cy="4906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BE91A-49A5-50E9-8BC1-3C2989DA7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91AC62-753B-3240-A76B-ED140B7F97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9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26D572-FADD-F48C-9255-86063ADBFFB7}"/>
              </a:ext>
            </a:extLst>
          </p:cNvPr>
          <p:cNvSpPr txBox="1"/>
          <p:nvPr/>
        </p:nvSpPr>
        <p:spPr>
          <a:xfrm>
            <a:off x="271918" y="197175"/>
            <a:ext cx="832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  <a:t>Hereditary Genes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5A49217-C8CA-DEEC-DA0B-1E82F344A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18" y="6121223"/>
            <a:ext cx="136508" cy="4906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BE91A-49A5-50E9-8BC1-3C2989DA7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91AC62-753B-3240-A76B-ED140B7F97A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38924-0CDC-92B4-ED5B-2E8204C2F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74" y="1088060"/>
            <a:ext cx="5329134" cy="4788608"/>
          </a:xfrm>
          <a:prstGeom prst="rect">
            <a:avLst/>
          </a:prstGeom>
        </p:spPr>
      </p:pic>
      <p:pic>
        <p:nvPicPr>
          <p:cNvPr id="1026" name="Picture 2" descr="Genetic Testing May Give Answers, but May Also Leave Questions | Fox Chase  Cancer Center - Philadelphia PA">
            <a:extLst>
              <a:ext uri="{FF2B5EF4-FFF2-40B4-BE49-F238E27FC236}">
                <a16:creationId xmlns:a16="http://schemas.microsoft.com/office/drawing/2014/main" id="{63FE85C6-BC11-A598-12E5-C8EAC45B0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02" y="826145"/>
            <a:ext cx="4845903" cy="52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7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26D572-FADD-F48C-9255-86063ADBFFB7}"/>
              </a:ext>
            </a:extLst>
          </p:cNvPr>
          <p:cNvSpPr txBox="1"/>
          <p:nvPr/>
        </p:nvSpPr>
        <p:spPr>
          <a:xfrm>
            <a:off x="228600" y="246085"/>
            <a:ext cx="10431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  <a:t>Considerations of Genetic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47D11-146E-94FC-B5F3-1D59D38F3DFD}"/>
              </a:ext>
            </a:extLst>
          </p:cNvPr>
          <p:cNvSpPr txBox="1"/>
          <p:nvPr/>
        </p:nvSpPr>
        <p:spPr>
          <a:xfrm>
            <a:off x="537856" y="1445337"/>
            <a:ext cx="1123580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Benefits: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Better understanding of cancer risks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Inform blood relatives of potential cancer risks</a:t>
            </a:r>
          </a:p>
          <a:p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Poppins" pitchFamily="2" charset="77"/>
                <a:ea typeface="Source Sans Pro" panose="020B0503030403020204" pitchFamily="34" charset="0"/>
                <a:cs typeface="Poppins" pitchFamily="2" charset="77"/>
              </a:rPr>
              <a:t>Limitations: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itchFamily="2" charset="77"/>
                <a:ea typeface="Source Sans Pro" panose="020B0503030403020204" pitchFamily="34" charset="0"/>
                <a:cs typeface="Poppins" pitchFamily="2" charset="77"/>
              </a:rPr>
              <a:t>Testing can be expensive if not covered by insurance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itchFamily="2" charset="77"/>
                <a:ea typeface="Source Sans Pro" panose="020B0503030403020204" pitchFamily="34" charset="0"/>
                <a:cs typeface="Poppins" pitchFamily="2" charset="77"/>
              </a:rPr>
              <a:t>It does not always provide an answer about the cause of cancer within a family</a:t>
            </a:r>
          </a:p>
          <a:p>
            <a:pPr lvl="1"/>
            <a:endParaRPr lang="en-US" sz="2000" b="1" dirty="0">
              <a:solidFill>
                <a:srgbClr val="FF0000"/>
              </a:solidFill>
              <a:latin typeface="Poppins" pitchFamily="2" charset="77"/>
              <a:ea typeface="Source Sans Pro" panose="020B0503030403020204" pitchFamily="34" charset="0"/>
              <a:cs typeface="Poppins" pitchFamily="2" charset="77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Poppins" pitchFamily="2" charset="77"/>
                <a:ea typeface="Source Sans Pro" panose="020B0503030403020204" pitchFamily="34" charset="0"/>
                <a:cs typeface="Poppins" pitchFamily="2" charset="77"/>
              </a:rPr>
              <a:t>Risks: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itchFamily="2" charset="77"/>
                <a:ea typeface="Source Sans Pro" panose="020B0503030403020204" pitchFamily="34" charset="0"/>
                <a:cs typeface="Poppins" pitchFamily="2" charset="77"/>
              </a:rPr>
              <a:t>Life, long-term care and disability insurers are permitted to use genetic and health information to make coverage and premium decisions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  <a:p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  <a:p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5A49217-C8CA-DEEC-DA0B-1E82F344A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34" y="6136721"/>
            <a:ext cx="136508" cy="4906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BE91A-49A5-50E9-8BC1-3C2989DA7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91AC62-753B-3240-A76B-ED140B7F97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26D572-FADD-F48C-9255-86063ADBFFB7}"/>
              </a:ext>
            </a:extLst>
          </p:cNvPr>
          <p:cNvSpPr txBox="1"/>
          <p:nvPr/>
        </p:nvSpPr>
        <p:spPr>
          <a:xfrm>
            <a:off x="228600" y="246085"/>
            <a:ext cx="10431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  <a:t>Results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5A49217-C8CA-DEEC-DA0B-1E82F344A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34" y="6136721"/>
            <a:ext cx="136508" cy="4906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BE91A-49A5-50E9-8BC1-3C2989DA7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91AC62-753B-3240-A76B-ED140B7F97A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Hereditary Genetic Testing for Cancer – Empower">
            <a:extLst>
              <a:ext uri="{FF2B5EF4-FFF2-40B4-BE49-F238E27FC236}">
                <a16:creationId xmlns:a16="http://schemas.microsoft.com/office/drawing/2014/main" id="{A68262C8-A502-65D6-C3EC-E1AA87B3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28" y="1644492"/>
            <a:ext cx="6338067" cy="49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6579FF-1115-464A-CD5D-DD573F28E750}"/>
              </a:ext>
            </a:extLst>
          </p:cNvPr>
          <p:cNvSpPr txBox="1"/>
          <p:nvPr/>
        </p:nvSpPr>
        <p:spPr>
          <a:xfrm>
            <a:off x="548089" y="892416"/>
            <a:ext cx="9730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Poppins" pitchFamily="2" charset="77"/>
                <a:ea typeface="Source Sans Pro" panose="020B0503030403020204" pitchFamily="34" charset="0"/>
                <a:cs typeface="Poppins" pitchFamily="2" charset="77"/>
              </a:rPr>
              <a:t>Positive for a mutation, negative for a mutation, “variant of unknown significance”</a:t>
            </a:r>
          </a:p>
        </p:txBody>
      </p:sp>
    </p:spTree>
    <p:extLst>
      <p:ext uri="{BB962C8B-B14F-4D97-AF65-F5344CB8AC3E}">
        <p14:creationId xmlns:p14="http://schemas.microsoft.com/office/powerpoint/2010/main" val="277075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26D572-FADD-F48C-9255-86063ADBFFB7}"/>
              </a:ext>
            </a:extLst>
          </p:cNvPr>
          <p:cNvSpPr txBox="1"/>
          <p:nvPr/>
        </p:nvSpPr>
        <p:spPr>
          <a:xfrm>
            <a:off x="228600" y="246085"/>
            <a:ext cx="832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  <a:t>Insurance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47D11-146E-94FC-B5F3-1D59D38F3DFD}"/>
              </a:ext>
            </a:extLst>
          </p:cNvPr>
          <p:cNvSpPr txBox="1"/>
          <p:nvPr/>
        </p:nvSpPr>
        <p:spPr>
          <a:xfrm>
            <a:off x="271918" y="1168338"/>
            <a:ext cx="1135301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Insurance Coverage for Genetic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Most health plans cover genetic counseling and testing for inherited gene mutations linked to cancer in people who meet the national guidelines.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The cost of testing and your out-of-pocket charges may vary based on several factors.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Insurance Coverage for Genetic Testing</a:t>
            </a:r>
          </a:p>
          <a:p>
            <a:b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</a:br>
            <a:r>
              <a:rPr lang="en-US" sz="24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Insurance Coverage for Cancer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Varies based on cancer type, typically according to national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Oftentimes states have laws that impact this coverage for state-regulated plans</a:t>
            </a:r>
          </a:p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How does the Affordable Care Act come into play?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Non-grandfathered private health insurance plans are required under the ACA to provide coverage of certain preventive services without cost sharing (according to USPSTF guidelines).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Includes services that have an “A” or “B” recommendation rating from the USPSTF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Lung cancer screening for certain adults – B grade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Colorectal cancer screening for 45-75 – B grade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Breast cancer screening for women aged 50-74  - B grade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Genetic testing for BRCA – B Grade</a:t>
            </a:r>
            <a:endParaRPr lang="en-US" sz="2400" b="1" dirty="0">
              <a:solidFill>
                <a:srgbClr val="FF000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5A49217-C8CA-DEEC-DA0B-1E82F344A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18" y="6121223"/>
            <a:ext cx="136508" cy="4906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BE91A-49A5-50E9-8BC1-3C2989DA7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91AC62-753B-3240-A76B-ED140B7F97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6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26D572-FADD-F48C-9255-86063ADBFFB7}"/>
              </a:ext>
            </a:extLst>
          </p:cNvPr>
          <p:cNvSpPr txBox="1"/>
          <p:nvPr/>
        </p:nvSpPr>
        <p:spPr>
          <a:xfrm>
            <a:off x="228600" y="246085"/>
            <a:ext cx="832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746F8"/>
                </a:solidFill>
                <a:latin typeface="Poppins" pitchFamily="2" charset="77"/>
                <a:cs typeface="Poppins" pitchFamily="2" charset="77"/>
              </a:rPr>
              <a:t>Goal of SB1264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47D11-146E-94FC-B5F3-1D59D38F3DFD}"/>
              </a:ext>
            </a:extLst>
          </p:cNvPr>
          <p:cNvSpPr txBox="1"/>
          <p:nvPr/>
        </p:nvSpPr>
        <p:spPr>
          <a:xfrm>
            <a:off x="271918" y="1134732"/>
            <a:ext cx="1135301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Ensure access to genetic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Allows those with a personal or family history access to genetic testing according to scientific and medical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Access to necessary follow-up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Ensures individual has access to the appropriate follow up screening according to their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  <a:cs typeface="Poppins" pitchFamily="2" charset="77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Eliminates cost-sharing for genetic testing and cancer imaging in accordance with NCCN clinical </a:t>
            </a:r>
            <a:r>
              <a:rPr lang="en-US" sz="2800" b="1" dirty="0" err="1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praction</a:t>
            </a:r>
            <a:endParaRPr lang="en-US" sz="2800" b="1" dirty="0">
              <a:solidFill>
                <a:srgbClr val="FF0000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Poppins" pitchFamily="2" charset="77"/>
              <a:cs typeface="Poppins" pitchFamily="2" charset="77"/>
            </a:endParaRPr>
          </a:p>
          <a:p>
            <a:endParaRPr lang="en-US" sz="1600" b="1" dirty="0">
              <a:solidFill>
                <a:srgbClr val="FF000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5A49217-C8CA-DEEC-DA0B-1E82F344A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18" y="6121223"/>
            <a:ext cx="136508" cy="4906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BE91A-49A5-50E9-8BC1-3C2989DA7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91AC62-753B-3240-A76B-ED140B7F97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0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ark Blue Background 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ed Background 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Red Background 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ACSCAN Blue Background 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ACS Blue Background 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Blue Trapezoid with Red Bar 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White Trapezoid with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White Trapezoid with Red Ba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Image Placeholder 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_White Trapezoid with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Four Trapezoids 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hree Content 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Alternating Boxes 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 Trapezoid with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ue Trapezoid with Wide Red Band 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ue Background with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ue Background with ACSCAN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ark Blue Background with Logo 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ark Blue Background 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Red Background with Logo 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4BB77E6-6A28-F54D-96EC-20B9BC08BE28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52BEB8DA0D7C44B6B3958030F5A67A" ma:contentTypeVersion="20" ma:contentTypeDescription="Create a new document." ma:contentTypeScope="" ma:versionID="5338a00ab18c232975d5b41bc9d0cc5c">
  <xsd:schema xmlns:xsd="http://www.w3.org/2001/XMLSchema" xmlns:xs="http://www.w3.org/2001/XMLSchema" xmlns:p="http://schemas.microsoft.com/office/2006/metadata/properties" xmlns:ns1="http://schemas.microsoft.com/sharepoint/v3" xmlns:ns3="a1426974-a38c-4321-b493-d23da83b08d6" xmlns:ns4="d05109bf-0207-4b1e-893f-e0b3cb6bfbfe" targetNamespace="http://schemas.microsoft.com/office/2006/metadata/properties" ma:root="true" ma:fieldsID="a35a92e37536d68efaddf4d735d8ef31" ns1:_="" ns3:_="" ns4:_="">
    <xsd:import namespace="http://schemas.microsoft.com/sharepoint/v3"/>
    <xsd:import namespace="a1426974-a38c-4321-b493-d23da83b08d6"/>
    <xsd:import namespace="d05109bf-0207-4b1e-893f-e0b3cb6bfb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26974-a38c-4321-b493-d23da83b08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109bf-0207-4b1e-893f-e0b3cb6bfb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d05109bf-0207-4b1e-893f-e0b3cb6bfbfe" xsi:nil="true"/>
  </documentManagement>
</p:properties>
</file>

<file path=customXml/itemProps1.xml><?xml version="1.0" encoding="utf-8"?>
<ds:datastoreItem xmlns:ds="http://schemas.openxmlformats.org/officeDocument/2006/customXml" ds:itemID="{C444B931-229A-4C0B-AB89-5ED6DF1E10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2C99CF-9566-4D1E-9CE7-0A69F55ECF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1426974-a38c-4321-b493-d23da83b08d6"/>
    <ds:schemaRef ds:uri="d05109bf-0207-4b1e-893f-e0b3cb6bfb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43D681-2149-4ECE-BD31-32B5E5FE7DAB}">
  <ds:schemaRefs>
    <ds:schemaRef ds:uri="http://www.w3.org/XML/1998/namespace"/>
    <ds:schemaRef ds:uri="a1426974-a38c-4321-b493-d23da83b08d6"/>
    <ds:schemaRef ds:uri="http://schemas.microsoft.com/office/2006/metadata/properties"/>
    <ds:schemaRef ds:uri="http://purl.org/dc/dcmitype/"/>
    <ds:schemaRef ds:uri="http://schemas.microsoft.com/sharepoint/v3"/>
    <ds:schemaRef ds:uri="http://purl.org/dc/elements/1.1/"/>
    <ds:schemaRef ds:uri="http://schemas.microsoft.com/office/infopath/2007/PartnerControls"/>
    <ds:schemaRef ds:uri="d05109bf-0207-4b1e-893f-e0b3cb6bfbf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31935</TotalTime>
  <Words>482</Words>
  <Application>Microsoft Office PowerPoint</Application>
  <PresentationFormat>Widescreen</PresentationFormat>
  <Paragraphs>80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10</vt:i4>
      </vt:variant>
    </vt:vector>
  </HeadingPairs>
  <TitlesOfParts>
    <vt:vector size="37" baseType="lpstr">
      <vt:lpstr>Arial</vt:lpstr>
      <vt:lpstr>Calibri</vt:lpstr>
      <vt:lpstr>Poppins</vt:lpstr>
      <vt:lpstr>Poppins Black</vt:lpstr>
      <vt:lpstr>Source Sans Pro</vt:lpstr>
      <vt:lpstr>Office Theme</vt:lpstr>
      <vt:lpstr>Content Slides</vt:lpstr>
      <vt:lpstr>Blue Trapezoid with Logo</vt:lpstr>
      <vt:lpstr>1_Blue Trapezoid with Wide Red Band Main</vt:lpstr>
      <vt:lpstr>Blue Background with Logo</vt:lpstr>
      <vt:lpstr>Blue Background with ACSCAN Logo</vt:lpstr>
      <vt:lpstr>Dark Blue Background with Logo Main</vt:lpstr>
      <vt:lpstr>1_Dark Blue Background Main</vt:lpstr>
      <vt:lpstr>Red Background with Logo Main</vt:lpstr>
      <vt:lpstr>Dark Blue Background Main</vt:lpstr>
      <vt:lpstr>Red Background Main</vt:lpstr>
      <vt:lpstr>1_Red Background Main</vt:lpstr>
      <vt:lpstr>ACSCAN Blue Background Main</vt:lpstr>
      <vt:lpstr>ACS Blue Background Main</vt:lpstr>
      <vt:lpstr>Blue Trapezoid with Red Bar Main</vt:lpstr>
      <vt:lpstr>White Trapezoid with Logo</vt:lpstr>
      <vt:lpstr>White Trapezoid with Red Bar</vt:lpstr>
      <vt:lpstr>Image Placeholder Main</vt:lpstr>
      <vt:lpstr>2_White Trapezoid with Logo</vt:lpstr>
      <vt:lpstr>Four Trapezoids Main</vt:lpstr>
      <vt:lpstr>Three Content Main</vt:lpstr>
      <vt:lpstr>Alternating Boxes Main</vt:lpstr>
      <vt:lpstr>Cori Chandler, MPA Sr. Manager, State &amp; Local Campaigns – Access to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Montgomery</dc:creator>
  <cp:lastModifiedBy>Cori Chandler</cp:lastModifiedBy>
  <cp:revision>40</cp:revision>
  <dcterms:created xsi:type="dcterms:W3CDTF">2022-08-10T13:55:04Z</dcterms:created>
  <dcterms:modified xsi:type="dcterms:W3CDTF">2024-03-27T00:19:33Z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0x010100AF52BEB8DA0D7C44B6B3958030F5A67A</vt:lpwstr>
  </property>
</Properties>
</file>