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sldIdLst>
    <p:sldId id="301" r:id="rId5"/>
    <p:sldId id="434" r:id="rId6"/>
    <p:sldId id="375" r:id="rId7"/>
    <p:sldId id="410" r:id="rId8"/>
    <p:sldId id="411" r:id="rId9"/>
    <p:sldId id="436" r:id="rId10"/>
    <p:sldId id="412" r:id="rId11"/>
    <p:sldId id="413" r:id="rId12"/>
    <p:sldId id="25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81394D4-44F7-CC9E-5B92-5E08E733D841}" name="Cori Chandler" initials="CC" userId="S::Cori.Chandler@cancer.org::875b3994-0981-4e01-ab7f-c07745655b0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746F8"/>
    <a:srgbClr val="A7A8A9"/>
    <a:srgbClr val="012169"/>
    <a:srgbClr val="FFFFFF"/>
    <a:srgbClr val="A0F0FF"/>
    <a:srgbClr val="B2F2FF"/>
    <a:srgbClr val="FFC600"/>
    <a:srgbClr val="FF75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63158" autoAdjust="0"/>
  </p:normalViewPr>
  <p:slideViewPr>
    <p:cSldViewPr snapToGrid="0">
      <p:cViewPr varScale="1">
        <p:scale>
          <a:sx n="74" d="100"/>
          <a:sy n="74" d="100"/>
        </p:scale>
        <p:origin x="190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ri Chandler" userId="875b3994-0981-4e01-ab7f-c07745655b04" providerId="ADAL" clId="{B4A48BB0-4CF4-4249-8857-69ED5DC2D34C}"/>
    <pc:docChg chg="delSld delMainMaster">
      <pc:chgData name="Cori Chandler" userId="875b3994-0981-4e01-ab7f-c07745655b04" providerId="ADAL" clId="{B4A48BB0-4CF4-4249-8857-69ED5DC2D34C}" dt="2025-02-06T14:48:18.104" v="21"/>
      <pc:docMkLst>
        <pc:docMk/>
      </pc:docMkLst>
      <pc:sldChg chg="del">
        <pc:chgData name="Cori Chandler" userId="875b3994-0981-4e01-ab7f-c07745655b04" providerId="ADAL" clId="{B4A48BB0-4CF4-4249-8857-69ED5DC2D34C}" dt="2025-02-06T14:48:08.956" v="0" actId="47"/>
        <pc:sldMkLst>
          <pc:docMk/>
          <pc:sldMk cId="1098093459" sldId="426"/>
        </pc:sldMkLst>
      </pc:sldChg>
      <pc:sldMasterChg chg="del delSldLayout">
        <pc:chgData name="Cori Chandler" userId="875b3994-0981-4e01-ab7f-c07745655b04" providerId="ADAL" clId="{B4A48BB0-4CF4-4249-8857-69ED5DC2D34C}" dt="2025-02-06T14:48:18.103" v="2"/>
        <pc:sldMasterMkLst>
          <pc:docMk/>
          <pc:sldMasterMk cId="3918238944" sldId="2147483672"/>
        </pc:sldMasterMkLst>
        <pc:sldLayoutChg chg="del">
          <pc:chgData name="Cori Chandler" userId="875b3994-0981-4e01-ab7f-c07745655b04" providerId="ADAL" clId="{B4A48BB0-4CF4-4249-8857-69ED5DC2D34C}" dt="2025-02-06T14:48:18.103" v="2"/>
          <pc:sldLayoutMkLst>
            <pc:docMk/>
            <pc:sldMasterMk cId="3918238944" sldId="2147483672"/>
            <pc:sldLayoutMk cId="2365819799" sldId="2147483673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4"/>
        <pc:sldMasterMkLst>
          <pc:docMk/>
          <pc:sldMasterMk cId="2998209937" sldId="2147483674"/>
        </pc:sldMasterMkLst>
        <pc:sldLayoutChg chg="del">
          <pc:chgData name="Cori Chandler" userId="875b3994-0981-4e01-ab7f-c07745655b04" providerId="ADAL" clId="{B4A48BB0-4CF4-4249-8857-69ED5DC2D34C}" dt="2025-02-06T14:48:18.104" v="4"/>
          <pc:sldLayoutMkLst>
            <pc:docMk/>
            <pc:sldMasterMk cId="2998209937" sldId="2147483674"/>
            <pc:sldLayoutMk cId="1069510251" sldId="2147483675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4"/>
          <pc:sldLayoutMkLst>
            <pc:docMk/>
            <pc:sldMasterMk cId="2998209937" sldId="2147483674"/>
            <pc:sldLayoutMk cId="3942235752" sldId="2147483676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6"/>
        <pc:sldMasterMkLst>
          <pc:docMk/>
          <pc:sldMasterMk cId="3860782092" sldId="2147483677"/>
        </pc:sldMasterMkLst>
        <pc:sldLayoutChg chg="del">
          <pc:chgData name="Cori Chandler" userId="875b3994-0981-4e01-ab7f-c07745655b04" providerId="ADAL" clId="{B4A48BB0-4CF4-4249-8857-69ED5DC2D34C}" dt="2025-02-06T14:48:18.104" v="6"/>
          <pc:sldLayoutMkLst>
            <pc:docMk/>
            <pc:sldMasterMk cId="3860782092" sldId="2147483677"/>
            <pc:sldLayoutMk cId="4059219309" sldId="2147483678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8"/>
        <pc:sldMasterMkLst>
          <pc:docMk/>
          <pc:sldMasterMk cId="4051577722" sldId="2147483679"/>
        </pc:sldMasterMkLst>
        <pc:sldLayoutChg chg="del">
          <pc:chgData name="Cori Chandler" userId="875b3994-0981-4e01-ab7f-c07745655b04" providerId="ADAL" clId="{B4A48BB0-4CF4-4249-8857-69ED5DC2D34C}" dt="2025-02-06T14:48:18.104" v="8"/>
          <pc:sldLayoutMkLst>
            <pc:docMk/>
            <pc:sldMasterMk cId="4051577722" sldId="2147483679"/>
            <pc:sldLayoutMk cId="1060034786" sldId="2147483680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9"/>
        <pc:sldMasterMkLst>
          <pc:docMk/>
          <pc:sldMasterMk cId="2157423098" sldId="2147483681"/>
        </pc:sldMasterMkLst>
        <pc:sldLayoutChg chg="del">
          <pc:chgData name="Cori Chandler" userId="875b3994-0981-4e01-ab7f-c07745655b04" providerId="ADAL" clId="{B4A48BB0-4CF4-4249-8857-69ED5DC2D34C}" dt="2025-02-06T14:48:18.104" v="9"/>
          <pc:sldLayoutMkLst>
            <pc:docMk/>
            <pc:sldMasterMk cId="2157423098" sldId="2147483681"/>
            <pc:sldLayoutMk cId="2930178035" sldId="2147483682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0"/>
        <pc:sldMasterMkLst>
          <pc:docMk/>
          <pc:sldMasterMk cId="23612012" sldId="2147483683"/>
        </pc:sldMasterMkLst>
        <pc:sldLayoutChg chg="del">
          <pc:chgData name="Cori Chandler" userId="875b3994-0981-4e01-ab7f-c07745655b04" providerId="ADAL" clId="{B4A48BB0-4CF4-4249-8857-69ED5DC2D34C}" dt="2025-02-06T14:48:18.104" v="10"/>
          <pc:sldLayoutMkLst>
            <pc:docMk/>
            <pc:sldMasterMk cId="23612012" sldId="2147483683"/>
            <pc:sldLayoutMk cId="4226440105" sldId="2147483684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2"/>
        <pc:sldMasterMkLst>
          <pc:docMk/>
          <pc:sldMasterMk cId="3433326414" sldId="2147483685"/>
        </pc:sldMasterMkLst>
        <pc:sldLayoutChg chg="del">
          <pc:chgData name="Cori Chandler" userId="875b3994-0981-4e01-ab7f-c07745655b04" providerId="ADAL" clId="{B4A48BB0-4CF4-4249-8857-69ED5DC2D34C}" dt="2025-02-06T14:48:18.104" v="12"/>
          <pc:sldLayoutMkLst>
            <pc:docMk/>
            <pc:sldMasterMk cId="3433326414" sldId="2147483685"/>
            <pc:sldLayoutMk cId="1889536135" sldId="2147483686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12"/>
          <pc:sldLayoutMkLst>
            <pc:docMk/>
            <pc:sldMasterMk cId="3433326414" sldId="2147483685"/>
            <pc:sldLayoutMk cId="3391131990" sldId="2147483687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12"/>
          <pc:sldLayoutMkLst>
            <pc:docMk/>
            <pc:sldMasterMk cId="3433326414" sldId="2147483685"/>
            <pc:sldLayoutMk cId="4037114514" sldId="2147483725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3"/>
        <pc:sldMasterMkLst>
          <pc:docMk/>
          <pc:sldMasterMk cId="2134110245" sldId="2147483688"/>
        </pc:sldMasterMkLst>
        <pc:sldLayoutChg chg="del">
          <pc:chgData name="Cori Chandler" userId="875b3994-0981-4e01-ab7f-c07745655b04" providerId="ADAL" clId="{B4A48BB0-4CF4-4249-8857-69ED5DC2D34C}" dt="2025-02-06T14:48:18.104" v="13"/>
          <pc:sldLayoutMkLst>
            <pc:docMk/>
            <pc:sldMasterMk cId="2134110245" sldId="2147483688"/>
            <pc:sldLayoutMk cId="3822166470" sldId="2147483689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13"/>
          <pc:sldLayoutMkLst>
            <pc:docMk/>
            <pc:sldMasterMk cId="2134110245" sldId="2147483688"/>
            <pc:sldLayoutMk cId="2037418997" sldId="2147483690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13"/>
          <pc:sldLayoutMkLst>
            <pc:docMk/>
            <pc:sldMasterMk cId="2134110245" sldId="2147483688"/>
            <pc:sldLayoutMk cId="738244449" sldId="2147483724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4"/>
        <pc:sldMasterMkLst>
          <pc:docMk/>
          <pc:sldMasterMk cId="2792262636" sldId="2147483691"/>
        </pc:sldMasterMkLst>
        <pc:sldLayoutChg chg="del">
          <pc:chgData name="Cori Chandler" userId="875b3994-0981-4e01-ab7f-c07745655b04" providerId="ADAL" clId="{B4A48BB0-4CF4-4249-8857-69ED5DC2D34C}" dt="2025-02-06T14:48:18.104" v="14"/>
          <pc:sldLayoutMkLst>
            <pc:docMk/>
            <pc:sldMasterMk cId="2792262636" sldId="2147483691"/>
            <pc:sldLayoutMk cId="4190812585" sldId="2147483692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5"/>
        <pc:sldMasterMkLst>
          <pc:docMk/>
          <pc:sldMasterMk cId="1949764488" sldId="2147483693"/>
        </pc:sldMasterMkLst>
        <pc:sldLayoutChg chg="del">
          <pc:chgData name="Cori Chandler" userId="875b3994-0981-4e01-ab7f-c07745655b04" providerId="ADAL" clId="{B4A48BB0-4CF4-4249-8857-69ED5DC2D34C}" dt="2025-02-06T14:48:18.104" v="15"/>
          <pc:sldLayoutMkLst>
            <pc:docMk/>
            <pc:sldMasterMk cId="1949764488" sldId="2147483693"/>
            <pc:sldLayoutMk cId="1726506250" sldId="2147483694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6"/>
        <pc:sldMasterMkLst>
          <pc:docMk/>
          <pc:sldMasterMk cId="1405654252" sldId="2147483695"/>
        </pc:sldMasterMkLst>
        <pc:sldLayoutChg chg="del">
          <pc:chgData name="Cori Chandler" userId="875b3994-0981-4e01-ab7f-c07745655b04" providerId="ADAL" clId="{B4A48BB0-4CF4-4249-8857-69ED5DC2D34C}" dt="2025-02-06T14:48:18.104" v="16"/>
          <pc:sldLayoutMkLst>
            <pc:docMk/>
            <pc:sldMasterMk cId="1405654252" sldId="2147483695"/>
            <pc:sldLayoutMk cId="3561822076" sldId="2147483696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16"/>
          <pc:sldLayoutMkLst>
            <pc:docMk/>
            <pc:sldMasterMk cId="1405654252" sldId="2147483695"/>
            <pc:sldLayoutMk cId="1473031797" sldId="2147483697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7"/>
        <pc:sldMasterMkLst>
          <pc:docMk/>
          <pc:sldMasterMk cId="1138511742" sldId="2147483698"/>
        </pc:sldMasterMkLst>
        <pc:sldLayoutChg chg="del">
          <pc:chgData name="Cori Chandler" userId="875b3994-0981-4e01-ab7f-c07745655b04" providerId="ADAL" clId="{B4A48BB0-4CF4-4249-8857-69ED5DC2D34C}" dt="2025-02-06T14:48:18.104" v="17"/>
          <pc:sldLayoutMkLst>
            <pc:docMk/>
            <pc:sldMasterMk cId="1138511742" sldId="2147483698"/>
            <pc:sldLayoutMk cId="3381175378" sldId="2147483699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9"/>
        <pc:sldMasterMkLst>
          <pc:docMk/>
          <pc:sldMasterMk cId="2429388065" sldId="2147483700"/>
        </pc:sldMasterMkLst>
        <pc:sldLayoutChg chg="del">
          <pc:chgData name="Cori Chandler" userId="875b3994-0981-4e01-ab7f-c07745655b04" providerId="ADAL" clId="{B4A48BB0-4CF4-4249-8857-69ED5DC2D34C}" dt="2025-02-06T14:48:18.104" v="19"/>
          <pc:sldLayoutMkLst>
            <pc:docMk/>
            <pc:sldMasterMk cId="2429388065" sldId="2147483700"/>
            <pc:sldLayoutMk cId="287029344" sldId="2147483701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19"/>
          <pc:sldLayoutMkLst>
            <pc:docMk/>
            <pc:sldMasterMk cId="2429388065" sldId="2147483700"/>
            <pc:sldLayoutMk cId="3549371383" sldId="2147483702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20"/>
        <pc:sldMasterMkLst>
          <pc:docMk/>
          <pc:sldMasterMk cId="2846398306" sldId="2147483703"/>
        </pc:sldMasterMkLst>
        <pc:sldLayoutChg chg="del">
          <pc:chgData name="Cori Chandler" userId="875b3994-0981-4e01-ab7f-c07745655b04" providerId="ADAL" clId="{B4A48BB0-4CF4-4249-8857-69ED5DC2D34C}" dt="2025-02-06T14:48:18.104" v="20"/>
          <pc:sldLayoutMkLst>
            <pc:docMk/>
            <pc:sldMasterMk cId="2846398306" sldId="2147483703"/>
            <pc:sldLayoutMk cId="3847073336" sldId="2147483704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20"/>
          <pc:sldLayoutMkLst>
            <pc:docMk/>
            <pc:sldMasterMk cId="2846398306" sldId="2147483703"/>
            <pc:sldLayoutMk cId="4152989524" sldId="2147483705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0" v="1"/>
        <pc:sldMasterMkLst>
          <pc:docMk/>
          <pc:sldMasterMk cId="1398240157" sldId="2147483706"/>
        </pc:sldMasterMkLst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1123687618" sldId="2147483707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3903761504" sldId="2147483708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186088659" sldId="2147483709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2127372709" sldId="2147483710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1976876184" sldId="2147483711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1555478453" sldId="2147483712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474326076" sldId="2147483713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3092232458" sldId="2147483714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1603353892" sldId="2147483732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3360795248" sldId="2147483733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3915836266" sldId="2147483734"/>
          </pc:sldLayoutMkLst>
        </pc:sldLayoutChg>
        <pc:sldLayoutChg chg="del">
          <pc:chgData name="Cori Chandler" userId="875b3994-0981-4e01-ab7f-c07745655b04" providerId="ADAL" clId="{B4A48BB0-4CF4-4249-8857-69ED5DC2D34C}" dt="2025-02-06T14:48:18.100" v="1"/>
          <pc:sldLayoutMkLst>
            <pc:docMk/>
            <pc:sldMasterMk cId="1398240157" sldId="2147483706"/>
            <pc:sldLayoutMk cId="3001722814" sldId="2147483735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21"/>
        <pc:sldMasterMkLst>
          <pc:docMk/>
          <pc:sldMasterMk cId="2126932132" sldId="2147483715"/>
        </pc:sldMasterMkLst>
        <pc:sldLayoutChg chg="del">
          <pc:chgData name="Cori Chandler" userId="875b3994-0981-4e01-ab7f-c07745655b04" providerId="ADAL" clId="{B4A48BB0-4CF4-4249-8857-69ED5DC2D34C}" dt="2025-02-06T14:48:18.104" v="21"/>
          <pc:sldLayoutMkLst>
            <pc:docMk/>
            <pc:sldMasterMk cId="2126932132" sldId="2147483715"/>
            <pc:sldLayoutMk cId="2810051288" sldId="2147483716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21"/>
          <pc:sldLayoutMkLst>
            <pc:docMk/>
            <pc:sldMasterMk cId="2126932132" sldId="2147483715"/>
            <pc:sldLayoutMk cId="4276293552" sldId="2147483717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8"/>
        <pc:sldMasterMkLst>
          <pc:docMk/>
          <pc:sldMasterMk cId="3332061767" sldId="2147483720"/>
        </pc:sldMasterMkLst>
        <pc:sldLayoutChg chg="del">
          <pc:chgData name="Cori Chandler" userId="875b3994-0981-4e01-ab7f-c07745655b04" providerId="ADAL" clId="{B4A48BB0-4CF4-4249-8857-69ED5DC2D34C}" dt="2025-02-06T14:48:18.104" v="18"/>
          <pc:sldLayoutMkLst>
            <pc:docMk/>
            <pc:sldMasterMk cId="3332061767" sldId="2147483720"/>
            <pc:sldLayoutMk cId="844036625" sldId="2147483721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3"/>
        <pc:sldMasterMkLst>
          <pc:docMk/>
          <pc:sldMasterMk cId="2808493428" sldId="2147483722"/>
        </pc:sldMasterMkLst>
        <pc:sldLayoutChg chg="del">
          <pc:chgData name="Cori Chandler" userId="875b3994-0981-4e01-ab7f-c07745655b04" providerId="ADAL" clId="{B4A48BB0-4CF4-4249-8857-69ED5DC2D34C}" dt="2025-02-06T14:48:18.104" v="3"/>
          <pc:sldLayoutMkLst>
            <pc:docMk/>
            <pc:sldMasterMk cId="2808493428" sldId="2147483722"/>
            <pc:sldLayoutMk cId="767157557" sldId="2147483723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11"/>
        <pc:sldMasterMkLst>
          <pc:docMk/>
          <pc:sldMasterMk cId="4259562232" sldId="2147483726"/>
        </pc:sldMasterMkLst>
        <pc:sldLayoutChg chg="del">
          <pc:chgData name="Cori Chandler" userId="875b3994-0981-4e01-ab7f-c07745655b04" providerId="ADAL" clId="{B4A48BB0-4CF4-4249-8857-69ED5DC2D34C}" dt="2025-02-06T14:48:18.104" v="11"/>
          <pc:sldLayoutMkLst>
            <pc:docMk/>
            <pc:sldMasterMk cId="4259562232" sldId="2147483726"/>
            <pc:sldLayoutMk cId="2325882364" sldId="2147483727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5"/>
        <pc:sldMasterMkLst>
          <pc:docMk/>
          <pc:sldMasterMk cId="2343797056" sldId="2147483728"/>
        </pc:sldMasterMkLst>
        <pc:sldLayoutChg chg="del">
          <pc:chgData name="Cori Chandler" userId="875b3994-0981-4e01-ab7f-c07745655b04" providerId="ADAL" clId="{B4A48BB0-4CF4-4249-8857-69ED5DC2D34C}" dt="2025-02-06T14:48:18.104" v="5"/>
          <pc:sldLayoutMkLst>
            <pc:docMk/>
            <pc:sldMasterMk cId="2343797056" sldId="2147483728"/>
            <pc:sldLayoutMk cId="2535677504" sldId="2147483729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5"/>
          <pc:sldLayoutMkLst>
            <pc:docMk/>
            <pc:sldMasterMk cId="2343797056" sldId="2147483728"/>
            <pc:sldLayoutMk cId="491730129" sldId="2147483730"/>
          </pc:sldLayoutMkLst>
        </pc:sldLayoutChg>
        <pc:sldLayoutChg chg="del">
          <pc:chgData name="Cori Chandler" userId="875b3994-0981-4e01-ab7f-c07745655b04" providerId="ADAL" clId="{B4A48BB0-4CF4-4249-8857-69ED5DC2D34C}" dt="2025-02-06T14:48:18.104" v="5"/>
          <pc:sldLayoutMkLst>
            <pc:docMk/>
            <pc:sldMasterMk cId="2343797056" sldId="2147483728"/>
            <pc:sldLayoutMk cId="2136675910" sldId="2147483731"/>
          </pc:sldLayoutMkLst>
        </pc:sldLayoutChg>
      </pc:sldMasterChg>
      <pc:sldMasterChg chg="del delSldLayout">
        <pc:chgData name="Cori Chandler" userId="875b3994-0981-4e01-ab7f-c07745655b04" providerId="ADAL" clId="{B4A48BB0-4CF4-4249-8857-69ED5DC2D34C}" dt="2025-02-06T14:48:18.104" v="7"/>
        <pc:sldMasterMkLst>
          <pc:docMk/>
          <pc:sldMasterMk cId="3058017559" sldId="2147483736"/>
        </pc:sldMasterMkLst>
        <pc:sldLayoutChg chg="del">
          <pc:chgData name="Cori Chandler" userId="875b3994-0981-4e01-ab7f-c07745655b04" providerId="ADAL" clId="{B4A48BB0-4CF4-4249-8857-69ED5DC2D34C}" dt="2025-02-06T14:48:18.104" v="7"/>
          <pc:sldLayoutMkLst>
            <pc:docMk/>
            <pc:sldMasterMk cId="3058017559" sldId="2147483736"/>
            <pc:sldLayoutMk cId="3124312347" sldId="2147483737"/>
          </pc:sldLayoutMkLst>
        </pc:sldLayoutChg>
      </pc:sldMasterChg>
    </pc:docChg>
  </pc:docChgLst>
  <pc:docChgLst>
    <pc:chgData name="Cori Chandler" userId="875b3994-0981-4e01-ab7f-c07745655b04" providerId="ADAL" clId="{D78E5E7A-5909-448E-862C-6B8CDFEA7759}"/>
    <pc:docChg chg="delSld modSld">
      <pc:chgData name="Cori Chandler" userId="875b3994-0981-4e01-ab7f-c07745655b04" providerId="ADAL" clId="{D78E5E7A-5909-448E-862C-6B8CDFEA7759}" dt="2024-03-27T00:19:25.215" v="10" actId="20577"/>
      <pc:docMkLst>
        <pc:docMk/>
      </pc:docMkLst>
      <pc:sldChg chg="modNotesTx">
        <pc:chgData name="Cori Chandler" userId="875b3994-0981-4e01-ab7f-c07745655b04" providerId="ADAL" clId="{D78E5E7A-5909-448E-862C-6B8CDFEA7759}" dt="2024-03-27T00:18:50.516" v="1" actId="20577"/>
        <pc:sldMkLst>
          <pc:docMk/>
          <pc:sldMk cId="2765569784" sldId="375"/>
        </pc:sldMkLst>
      </pc:sldChg>
      <pc:sldChg chg="modNotesTx">
        <pc:chgData name="Cori Chandler" userId="875b3994-0981-4e01-ab7f-c07745655b04" providerId="ADAL" clId="{D78E5E7A-5909-448E-862C-6B8CDFEA7759}" dt="2024-03-27T00:19:00.069" v="4" actId="20577"/>
        <pc:sldMkLst>
          <pc:docMk/>
          <pc:sldMk cId="3530672883" sldId="410"/>
        </pc:sldMkLst>
      </pc:sldChg>
      <pc:sldChg chg="modNotesTx">
        <pc:chgData name="Cori Chandler" userId="875b3994-0981-4e01-ab7f-c07745655b04" providerId="ADAL" clId="{D78E5E7A-5909-448E-862C-6B8CDFEA7759}" dt="2024-03-27T00:19:04.119" v="5" actId="20577"/>
        <pc:sldMkLst>
          <pc:docMk/>
          <pc:sldMk cId="238460208" sldId="411"/>
        </pc:sldMkLst>
      </pc:sldChg>
      <pc:sldChg chg="modNotesTx">
        <pc:chgData name="Cori Chandler" userId="875b3994-0981-4e01-ab7f-c07745655b04" providerId="ADAL" clId="{D78E5E7A-5909-448E-862C-6B8CDFEA7759}" dt="2024-03-27T00:19:18.401" v="9" actId="20577"/>
        <pc:sldMkLst>
          <pc:docMk/>
          <pc:sldMk cId="2831968939" sldId="412"/>
        </pc:sldMkLst>
      </pc:sldChg>
      <pc:sldChg chg="modNotesTx">
        <pc:chgData name="Cori Chandler" userId="875b3994-0981-4e01-ab7f-c07745655b04" providerId="ADAL" clId="{D78E5E7A-5909-448E-862C-6B8CDFEA7759}" dt="2024-03-27T00:19:25.215" v="10" actId="20577"/>
        <pc:sldMkLst>
          <pc:docMk/>
          <pc:sldMk cId="3161008706" sldId="413"/>
        </pc:sldMkLst>
      </pc:sldChg>
      <pc:sldChg chg="modNotesTx">
        <pc:chgData name="Cori Chandler" userId="875b3994-0981-4e01-ab7f-c07745655b04" providerId="ADAL" clId="{D78E5E7A-5909-448E-862C-6B8CDFEA7759}" dt="2024-03-27T00:18:55.292" v="2" actId="20577"/>
        <pc:sldMkLst>
          <pc:docMk/>
          <pc:sldMk cId="1098093459" sldId="426"/>
        </pc:sldMkLst>
      </pc:sldChg>
      <pc:sldChg chg="del">
        <pc:chgData name="Cori Chandler" userId="875b3994-0981-4e01-ab7f-c07745655b04" providerId="ADAL" clId="{D78E5E7A-5909-448E-862C-6B8CDFEA7759}" dt="2024-03-27T00:19:13.905" v="7" actId="47"/>
        <pc:sldMkLst>
          <pc:docMk/>
          <pc:sldMk cId="291926899" sldId="435"/>
        </pc:sldMkLst>
      </pc:sldChg>
      <pc:sldChg chg="modNotesTx">
        <pc:chgData name="Cori Chandler" userId="875b3994-0981-4e01-ab7f-c07745655b04" providerId="ADAL" clId="{D78E5E7A-5909-448E-862C-6B8CDFEA7759}" dt="2024-03-27T00:19:10.431" v="6" actId="20577"/>
        <pc:sldMkLst>
          <pc:docMk/>
          <pc:sldMk cId="2770753471" sldId="436"/>
        </pc:sldMkLst>
      </pc:sldChg>
      <pc:sldChg chg="del">
        <pc:chgData name="Cori Chandler" userId="875b3994-0981-4e01-ab7f-c07745655b04" providerId="ADAL" clId="{D78E5E7A-5909-448E-862C-6B8CDFEA7759}" dt="2024-03-27T00:19:14.583" v="8" actId="47"/>
        <pc:sldMkLst>
          <pc:docMk/>
          <pc:sldMk cId="2508864682" sldId="43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8D738-8366-954A-A454-968E837854FF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35197-6DA9-744D-98ED-310B7A3B4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4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tMC4dc4G5g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2800" dirty="0">
                <a:hlinkClick r:id="rId3"/>
              </a:rPr>
              <a:t>Genetic Testing For Inherited Risk For Cancer (youtube.com)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E35197-6DA9-744D-98ED-310B7A3B43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55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E35197-6DA9-744D-98ED-310B7A3B43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41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E35197-6DA9-744D-98ED-310B7A3B43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800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E35197-6DA9-744D-98ED-310B7A3B43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9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E35197-6DA9-744D-98ED-310B7A3B43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15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E35197-6DA9-744D-98ED-310B7A3B43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35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600" b="1" dirty="0">
              <a:solidFill>
                <a:srgbClr val="FF0000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E35197-6DA9-744D-98ED-310B7A3B43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59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F4CD2E5-A739-D431-291B-8752FFB93D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23056" y="210312"/>
            <a:ext cx="531877" cy="24576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r">
              <a:defRPr sz="800" baseline="0">
                <a:latin typeface="Poppins" pitchFamily="2" charset="77"/>
                <a:cs typeface="Poppins" pitchFamily="2" charset="77"/>
              </a:defRPr>
            </a:lvl1pPr>
          </a:lstStyle>
          <a:p>
            <a:fld id="{B07D23A7-7402-0843-A222-AAEABEA1D2C1}" type="datetime1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5D4C37A-3E96-D78A-1EFC-D4EC4227B9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54428"/>
            <a:ext cx="41148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 baseline="0">
                <a:latin typeface="Poppins" pitchFamily="2" charset="77"/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855C746-6FEC-0142-8614-57C5A4EC2E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7724" y="6554428"/>
            <a:ext cx="53187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800" baseline="0">
                <a:latin typeface="Poppins" pitchFamily="2" charset="77"/>
              </a:defRPr>
            </a:lvl1pPr>
          </a:lstStyle>
          <a:p>
            <a:fld id="{9091AC62-753B-3240-A76B-ED140B7F9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092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Placeholder Light Background"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9342455-3ED4-576B-C34C-BC49633DFF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8475" y="457502"/>
            <a:ext cx="7812995" cy="5935134"/>
          </a:xfrm>
          <a:custGeom>
            <a:avLst/>
            <a:gdLst>
              <a:gd name="connsiteX0" fmla="*/ 0 w 5665788"/>
              <a:gd name="connsiteY0" fmla="*/ 0 h 5926969"/>
              <a:gd name="connsiteX1" fmla="*/ 5665788 w 5665788"/>
              <a:gd name="connsiteY1" fmla="*/ 0 h 5926969"/>
              <a:gd name="connsiteX2" fmla="*/ 5665788 w 5665788"/>
              <a:gd name="connsiteY2" fmla="*/ 5926969 h 5926969"/>
              <a:gd name="connsiteX3" fmla="*/ 0 w 5665788"/>
              <a:gd name="connsiteY3" fmla="*/ 5926969 h 5926969"/>
              <a:gd name="connsiteX4" fmla="*/ 0 w 5665788"/>
              <a:gd name="connsiteY4" fmla="*/ 0 h 5926969"/>
              <a:gd name="connsiteX0" fmla="*/ 0 w 7796667"/>
              <a:gd name="connsiteY0" fmla="*/ 0 h 5926969"/>
              <a:gd name="connsiteX1" fmla="*/ 7796667 w 7796667"/>
              <a:gd name="connsiteY1" fmla="*/ 8164 h 5926969"/>
              <a:gd name="connsiteX2" fmla="*/ 5665788 w 7796667"/>
              <a:gd name="connsiteY2" fmla="*/ 5926969 h 5926969"/>
              <a:gd name="connsiteX3" fmla="*/ 0 w 7796667"/>
              <a:gd name="connsiteY3" fmla="*/ 5926969 h 5926969"/>
              <a:gd name="connsiteX4" fmla="*/ 0 w 7796667"/>
              <a:gd name="connsiteY4" fmla="*/ 0 h 5926969"/>
              <a:gd name="connsiteX0" fmla="*/ 0 w 7812995"/>
              <a:gd name="connsiteY0" fmla="*/ 8165 h 5935134"/>
              <a:gd name="connsiteX1" fmla="*/ 7812995 w 7812995"/>
              <a:gd name="connsiteY1" fmla="*/ 0 h 5935134"/>
              <a:gd name="connsiteX2" fmla="*/ 5665788 w 7812995"/>
              <a:gd name="connsiteY2" fmla="*/ 5935134 h 5935134"/>
              <a:gd name="connsiteX3" fmla="*/ 0 w 7812995"/>
              <a:gd name="connsiteY3" fmla="*/ 5935134 h 5935134"/>
              <a:gd name="connsiteX4" fmla="*/ 0 w 7812995"/>
              <a:gd name="connsiteY4" fmla="*/ 8165 h 593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2995" h="5935134">
                <a:moveTo>
                  <a:pt x="0" y="8165"/>
                </a:moveTo>
                <a:lnTo>
                  <a:pt x="7812995" y="0"/>
                </a:lnTo>
                <a:lnTo>
                  <a:pt x="5665788" y="5935134"/>
                </a:lnTo>
                <a:lnTo>
                  <a:pt x="0" y="5935134"/>
                </a:lnTo>
                <a:lnTo>
                  <a:pt x="0" y="8165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DCA770-730B-F7FB-D038-CB266202F4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21513" y="3977640"/>
            <a:ext cx="4033420" cy="18288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600">
                <a:solidFill>
                  <a:srgbClr val="2746F8"/>
                </a:solidFill>
              </a:defRPr>
            </a:lvl1pPr>
          </a:lstStyle>
          <a:p>
            <a:pPr algn="l">
              <a:lnSpc>
                <a:spcPts val="6600"/>
              </a:lnSpc>
            </a:pPr>
            <a:r>
              <a:rPr lang="en-US" sz="6600" b="1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Title 1</a:t>
            </a:r>
            <a:br>
              <a:rPr lang="en-US" sz="6600" b="1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</a:br>
            <a:r>
              <a:rPr lang="en-US" sz="6600" b="1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Title 2</a:t>
            </a:r>
            <a:endParaRPr lang="en-US" sz="4800" b="1">
              <a:solidFill>
                <a:srgbClr val="2746F8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DE270914-C170-630E-C556-680826B5BF0D}"/>
              </a:ext>
            </a:extLst>
          </p:cNvPr>
          <p:cNvSpPr txBox="1">
            <a:spLocks/>
          </p:cNvSpPr>
          <p:nvPr userDrawn="1"/>
        </p:nvSpPr>
        <p:spPr>
          <a:xfrm>
            <a:off x="11507724" y="6554428"/>
            <a:ext cx="531876" cy="12311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3024D545-31C0-7371-1573-C3B5F640F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3869" y="6556248"/>
            <a:ext cx="53187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800" baseline="0">
                <a:latin typeface="Poppins" pitchFamily="2" charset="77"/>
              </a:defRPr>
            </a:lvl1pPr>
          </a:lstStyle>
          <a:p>
            <a:fld id="{9091AC62-753B-3240-A76B-ED140B7F97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68B406-2CD5-63FE-DB20-35BA25B510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7464" y="182880"/>
            <a:ext cx="2520184" cy="227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254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Placeholder Blue Background">
    <p:bg>
      <p:bgPr>
        <a:solidFill>
          <a:srgbClr val="2746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09342455-3ED4-576B-C34C-BC49633DFF7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8475" y="457502"/>
            <a:ext cx="7812995" cy="5935134"/>
          </a:xfrm>
          <a:custGeom>
            <a:avLst/>
            <a:gdLst>
              <a:gd name="connsiteX0" fmla="*/ 0 w 5665788"/>
              <a:gd name="connsiteY0" fmla="*/ 0 h 5926969"/>
              <a:gd name="connsiteX1" fmla="*/ 5665788 w 5665788"/>
              <a:gd name="connsiteY1" fmla="*/ 0 h 5926969"/>
              <a:gd name="connsiteX2" fmla="*/ 5665788 w 5665788"/>
              <a:gd name="connsiteY2" fmla="*/ 5926969 h 5926969"/>
              <a:gd name="connsiteX3" fmla="*/ 0 w 5665788"/>
              <a:gd name="connsiteY3" fmla="*/ 5926969 h 5926969"/>
              <a:gd name="connsiteX4" fmla="*/ 0 w 5665788"/>
              <a:gd name="connsiteY4" fmla="*/ 0 h 5926969"/>
              <a:gd name="connsiteX0" fmla="*/ 0 w 7796667"/>
              <a:gd name="connsiteY0" fmla="*/ 0 h 5926969"/>
              <a:gd name="connsiteX1" fmla="*/ 7796667 w 7796667"/>
              <a:gd name="connsiteY1" fmla="*/ 8164 h 5926969"/>
              <a:gd name="connsiteX2" fmla="*/ 5665788 w 7796667"/>
              <a:gd name="connsiteY2" fmla="*/ 5926969 h 5926969"/>
              <a:gd name="connsiteX3" fmla="*/ 0 w 7796667"/>
              <a:gd name="connsiteY3" fmla="*/ 5926969 h 5926969"/>
              <a:gd name="connsiteX4" fmla="*/ 0 w 7796667"/>
              <a:gd name="connsiteY4" fmla="*/ 0 h 5926969"/>
              <a:gd name="connsiteX0" fmla="*/ 0 w 7812995"/>
              <a:gd name="connsiteY0" fmla="*/ 8165 h 5935134"/>
              <a:gd name="connsiteX1" fmla="*/ 7812995 w 7812995"/>
              <a:gd name="connsiteY1" fmla="*/ 0 h 5935134"/>
              <a:gd name="connsiteX2" fmla="*/ 5665788 w 7812995"/>
              <a:gd name="connsiteY2" fmla="*/ 5935134 h 5935134"/>
              <a:gd name="connsiteX3" fmla="*/ 0 w 7812995"/>
              <a:gd name="connsiteY3" fmla="*/ 5935134 h 5935134"/>
              <a:gd name="connsiteX4" fmla="*/ 0 w 7812995"/>
              <a:gd name="connsiteY4" fmla="*/ 8165 h 5935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2995" h="5935134">
                <a:moveTo>
                  <a:pt x="0" y="8165"/>
                </a:moveTo>
                <a:lnTo>
                  <a:pt x="7812995" y="0"/>
                </a:lnTo>
                <a:lnTo>
                  <a:pt x="5665788" y="5935134"/>
                </a:lnTo>
                <a:lnTo>
                  <a:pt x="0" y="5935134"/>
                </a:lnTo>
                <a:lnTo>
                  <a:pt x="0" y="8165"/>
                </a:lnTo>
                <a:close/>
              </a:path>
            </a:pathLst>
          </a:custGeom>
        </p:spPr>
        <p:txBody>
          <a:bodyPr/>
          <a:lstStyle/>
          <a:p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DCA770-730B-F7FB-D038-CB266202F47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21513" y="3977640"/>
            <a:ext cx="4033420" cy="182880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600" baseline="0">
                <a:solidFill>
                  <a:schemeClr val="bg1"/>
                </a:solidFill>
              </a:defRPr>
            </a:lvl1pPr>
          </a:lstStyle>
          <a:p>
            <a:pPr algn="l">
              <a:lnSpc>
                <a:spcPts val="6600"/>
              </a:lnSpc>
            </a:pPr>
            <a:r>
              <a:rPr lang="en-US" sz="6600" b="1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Title 1</a:t>
            </a:r>
            <a:br>
              <a:rPr lang="en-US" sz="6600" b="1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</a:br>
            <a:r>
              <a:rPr lang="en-US" sz="6600" b="1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Title 2</a:t>
            </a:r>
            <a:endParaRPr lang="en-US" sz="4800" b="1">
              <a:solidFill>
                <a:srgbClr val="2746F8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DE270914-C170-630E-C556-680826B5BF0D}"/>
              </a:ext>
            </a:extLst>
          </p:cNvPr>
          <p:cNvSpPr txBox="1">
            <a:spLocks/>
          </p:cNvSpPr>
          <p:nvPr userDrawn="1"/>
        </p:nvSpPr>
        <p:spPr>
          <a:xfrm>
            <a:off x="11507724" y="6554428"/>
            <a:ext cx="531876" cy="12311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3024D545-31C0-7371-1573-C3B5F640F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3869" y="6556248"/>
            <a:ext cx="53187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800" baseline="0">
                <a:solidFill>
                  <a:schemeClr val="bg1"/>
                </a:solidFill>
                <a:latin typeface="Poppins" pitchFamily="2" charset="77"/>
              </a:defRPr>
            </a:lvl1pPr>
          </a:lstStyle>
          <a:p>
            <a:fld id="{9091AC62-753B-3240-A76B-ED140B7F97A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77855C-BC92-919C-3BA0-85EF576CFD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27464" y="182880"/>
            <a:ext cx="2520184" cy="2276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20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61596"/>
            <a:ext cx="2743200" cy="365125"/>
          </a:xfrm>
          <a:prstGeom prst="rect">
            <a:avLst/>
          </a:prstGeom>
        </p:spPr>
        <p:txBody>
          <a:bodyPr/>
          <a:lstStyle/>
          <a:p>
            <a:fld id="{9593ECB2-A5F5-D944-BFBF-C35EE96C21D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6159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91AC62-753B-3240-A76B-ED140B7F9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39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61596"/>
            <a:ext cx="2743200" cy="365125"/>
          </a:xfrm>
          <a:prstGeom prst="rect">
            <a:avLst/>
          </a:prstGeom>
        </p:spPr>
        <p:txBody>
          <a:bodyPr/>
          <a:lstStyle/>
          <a:p>
            <a:fld id="{9593ECB2-A5F5-D944-BFBF-C35EE96C21D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6159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91AC62-753B-3240-A76B-ED140B7F9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91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61596"/>
            <a:ext cx="2743200" cy="365125"/>
          </a:xfrm>
          <a:prstGeom prst="rect">
            <a:avLst/>
          </a:prstGeom>
        </p:spPr>
        <p:txBody>
          <a:bodyPr/>
          <a:lstStyle/>
          <a:p>
            <a:fld id="{9593ECB2-A5F5-D944-BFBF-C35EE96C21D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6159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91AC62-753B-3240-A76B-ED140B7F9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637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61596"/>
            <a:ext cx="2743200" cy="365125"/>
          </a:xfrm>
          <a:prstGeom prst="rect">
            <a:avLst/>
          </a:prstGeom>
        </p:spPr>
        <p:txBody>
          <a:bodyPr/>
          <a:lstStyle/>
          <a:p>
            <a:fld id="{9593ECB2-A5F5-D944-BFBF-C35EE96C21D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6159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91AC62-753B-3240-A76B-ED140B7F9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1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61596"/>
            <a:ext cx="2743200" cy="365125"/>
          </a:xfrm>
          <a:prstGeom prst="rect">
            <a:avLst/>
          </a:prstGeom>
        </p:spPr>
        <p:txBody>
          <a:bodyPr/>
          <a:lstStyle/>
          <a:p>
            <a:fld id="{9593ECB2-A5F5-D944-BFBF-C35EE96C21D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6159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91AC62-753B-3240-A76B-ED140B7F9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896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5B052A4-A2BF-9761-4B44-6117C73C2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23056" y="210312"/>
            <a:ext cx="531877" cy="24576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r">
              <a:defRPr sz="800" baseline="0">
                <a:latin typeface="Poppins" pitchFamily="2" charset="77"/>
                <a:cs typeface="Poppins" pitchFamily="2" charset="77"/>
              </a:defRPr>
            </a:lvl1pPr>
          </a:lstStyle>
          <a:p>
            <a:fld id="{B07D23A7-7402-0843-A222-AAEABEA1D2C1}" type="datetime1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EB5B032-13A8-391B-E3E5-6377592F6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54428"/>
            <a:ext cx="41148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 baseline="0">
                <a:latin typeface="Poppins" pitchFamily="2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B89A9E3-9F25-0D1E-26FC-C3D98B7280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7724" y="6554428"/>
            <a:ext cx="53187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800" baseline="0">
                <a:latin typeface="Poppins" pitchFamily="2" charset="77"/>
              </a:defRPr>
            </a:lvl1pPr>
          </a:lstStyle>
          <a:p>
            <a:fld id="{9091AC62-753B-3240-A76B-ED140B7F9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9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61596"/>
            <a:ext cx="2743200" cy="365125"/>
          </a:xfrm>
          <a:prstGeom prst="rect">
            <a:avLst/>
          </a:prstGeom>
        </p:spPr>
        <p:txBody>
          <a:bodyPr/>
          <a:lstStyle/>
          <a:p>
            <a:fld id="{9593ECB2-A5F5-D944-BFBF-C35EE96C21D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6159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91AC62-753B-3240-A76B-ED140B7F9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315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61596"/>
            <a:ext cx="2743200" cy="365125"/>
          </a:xfrm>
          <a:prstGeom prst="rect">
            <a:avLst/>
          </a:prstGeom>
        </p:spPr>
        <p:txBody>
          <a:bodyPr/>
          <a:lstStyle/>
          <a:p>
            <a:fld id="{9593ECB2-A5F5-D944-BFBF-C35EE96C21DB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61596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091AC62-753B-3240-A76B-ED140B7F9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01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C8292FB-6584-D197-9782-D62EE45BED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23056" y="210312"/>
            <a:ext cx="531877" cy="24576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r">
              <a:defRPr sz="800" baseline="0">
                <a:latin typeface="Poppins" pitchFamily="2" charset="77"/>
                <a:cs typeface="Poppins" pitchFamily="2" charset="77"/>
              </a:defRPr>
            </a:lvl1pPr>
          </a:lstStyle>
          <a:p>
            <a:fld id="{B07D23A7-7402-0843-A222-AAEABEA1D2C1}" type="datetime1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F04CBB-966F-C440-61EC-C02783C33E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54428"/>
            <a:ext cx="4114800" cy="123111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800" baseline="0">
                <a:latin typeface="Poppins" pitchFamily="2" charset="77"/>
              </a:defRPr>
            </a:lvl1pPr>
          </a:lstStyle>
          <a:p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0D7B1CF-5A5C-29AB-2626-F41210031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07724" y="6554428"/>
            <a:ext cx="53187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 sz="800" baseline="0">
                <a:latin typeface="Poppins" pitchFamily="2" charset="77"/>
              </a:defRPr>
            </a:lvl1pPr>
          </a:lstStyle>
          <a:p>
            <a:fld id="{9091AC62-753B-3240-A76B-ED140B7F9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010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Poppins" pitchFamily="2" charset="77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Poppins" pitchFamily="2" charset="77"/>
          <a:ea typeface="+mn-ea"/>
          <a:cs typeface="Poppins" pitchFamily="2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Source Sans Pro" panose="020B0503030403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Source Sans Pro" panose="020B0503030403020204" pitchFamily="34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tMC4dc4G5g?feature=oembed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C69258-5C52-8514-1C4B-FC73C50639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505" b="26667"/>
          <a:stretch/>
        </p:blipFill>
        <p:spPr>
          <a:xfrm>
            <a:off x="0" y="1828800"/>
            <a:ext cx="11520758" cy="50292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DDFC9335-8BE8-DFEE-B8E4-247C908BE28D}"/>
              </a:ext>
            </a:extLst>
          </p:cNvPr>
          <p:cNvSpPr txBox="1">
            <a:spLocks/>
          </p:cNvSpPr>
          <p:nvPr/>
        </p:nvSpPr>
        <p:spPr>
          <a:xfrm>
            <a:off x="671242" y="2770371"/>
            <a:ext cx="9144000" cy="182880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9020"/>
              </a:lnSpc>
            </a:pPr>
            <a:r>
              <a:rPr lang="en-US" b="1" dirty="0">
                <a:solidFill>
                  <a:schemeClr val="bg1"/>
                </a:solidFill>
                <a:latin typeface="Poppins"/>
                <a:cs typeface="Poppins"/>
              </a:rPr>
              <a:t>Genetic Testing and Cancer Screening</a:t>
            </a:r>
            <a:endParaRPr lang="en-US" b="1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8BDDEE-2983-B028-4BC8-82783E51B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5504" y="5382229"/>
            <a:ext cx="7558268" cy="1413664"/>
          </a:xfrm>
        </p:spPr>
        <p:txBody>
          <a:bodyPr lIns="0" tIns="0" rIns="0" bIns="0" anchor="t"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Cori Chandler, MPA</a:t>
            </a:r>
            <a:br>
              <a:rPr lang="en-US" sz="24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</a:br>
            <a:r>
              <a:rPr lang="en-US" sz="1800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Sr. Manager, State &amp; Local Campaigns – Access to Care</a:t>
            </a:r>
            <a:endParaRPr lang="en-US" sz="2000" dirty="0">
              <a:solidFill>
                <a:schemeClr val="bg1"/>
              </a:solidFill>
              <a:latin typeface="Poppins" pitchFamily="2" charset="77"/>
              <a:cs typeface="Poppins" pitchFamily="2" charset="77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266C1A-4B37-2904-8A3C-AE25FF905B7A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736" y="0"/>
            <a:ext cx="1960248" cy="1770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643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26D572-FADD-F48C-9255-86063ADBFFB7}"/>
              </a:ext>
            </a:extLst>
          </p:cNvPr>
          <p:cNvSpPr txBox="1"/>
          <p:nvPr/>
        </p:nvSpPr>
        <p:spPr>
          <a:xfrm>
            <a:off x="228600" y="372054"/>
            <a:ext cx="10625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Genetic Testing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5A49217-C8CA-DEEC-DA0B-1E82F344ACC1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918" y="6121223"/>
            <a:ext cx="136508" cy="4906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BE91A-49A5-50E9-8BC1-3C2989DA7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91AC62-753B-3240-A76B-ED140B7F97A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" name="Online Media 1" title="Genetic Testing For Inherited Risk For Cancer">
            <a:hlinkClick r:id="" action="ppaction://media"/>
            <a:extLst>
              <a:ext uri="{FF2B5EF4-FFF2-40B4-BE49-F238E27FC236}">
                <a16:creationId xmlns:a16="http://schemas.microsoft.com/office/drawing/2014/main" id="{1CAF2471-03AA-C9A9-A064-0B1B4ED27409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1167788" y="1168529"/>
            <a:ext cx="9088916" cy="513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59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26D572-FADD-F48C-9255-86063ADBFFB7}"/>
              </a:ext>
            </a:extLst>
          </p:cNvPr>
          <p:cNvSpPr txBox="1"/>
          <p:nvPr/>
        </p:nvSpPr>
        <p:spPr>
          <a:xfrm>
            <a:off x="228600" y="372054"/>
            <a:ext cx="106252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Genetic Testing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D47D11-146E-94FC-B5F3-1D59D38F3DFD}"/>
              </a:ext>
            </a:extLst>
          </p:cNvPr>
          <p:cNvSpPr txBox="1"/>
          <p:nvPr/>
        </p:nvSpPr>
        <p:spPr>
          <a:xfrm>
            <a:off x="271918" y="1041023"/>
            <a:ext cx="11726333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What is it?</a:t>
            </a: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 The testing of a person’s germline genes. This testing is typically performed using biospecimens such as blood or cells</a:t>
            </a:r>
            <a:endParaRPr lang="en-US" sz="2400" i="1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Why do it?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Some families experience higher rates of cancer than others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Risk based on personal or family history of cancer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Informs cancer screening recommendations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endParaRPr lang="en-US" sz="2000" b="1" dirty="0">
              <a:solidFill>
                <a:srgbClr val="FF0000"/>
              </a:solidFill>
              <a:latin typeface="Poppins" pitchFamily="2" charset="77"/>
              <a:ea typeface="Source Sans Pro" panose="020B0503030403020204" pitchFamily="34" charset="0"/>
              <a:cs typeface="Poppins" pitchFamily="2" charset="77"/>
            </a:endParaRPr>
          </a:p>
          <a:p>
            <a:endParaRPr lang="en-US" sz="16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5A49217-C8CA-DEEC-DA0B-1E82F344ACC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918" y="6121223"/>
            <a:ext cx="136508" cy="4906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BE91A-49A5-50E9-8BC1-3C2989DA7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91AC62-753B-3240-A76B-ED140B7F97A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69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26D572-FADD-F48C-9255-86063ADBFFB7}"/>
              </a:ext>
            </a:extLst>
          </p:cNvPr>
          <p:cNvSpPr txBox="1"/>
          <p:nvPr/>
        </p:nvSpPr>
        <p:spPr>
          <a:xfrm>
            <a:off x="271918" y="197175"/>
            <a:ext cx="8325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Hereditary Genes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5A49217-C8CA-DEEC-DA0B-1E82F344ACC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918" y="6121223"/>
            <a:ext cx="136508" cy="4906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BE91A-49A5-50E9-8BC1-3C2989DA7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91AC62-753B-3240-A76B-ED140B7F97A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8F38924-0CDC-92B4-ED5B-2E8204C2F4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4174" y="1088060"/>
            <a:ext cx="5329134" cy="4788608"/>
          </a:xfrm>
          <a:prstGeom prst="rect">
            <a:avLst/>
          </a:prstGeom>
        </p:spPr>
      </p:pic>
      <p:pic>
        <p:nvPicPr>
          <p:cNvPr id="1026" name="Picture 2" descr="Genetic Testing May Give Answers, but May Also Leave Questions | Fox Chase  Cancer Center - Philadelphia PA">
            <a:extLst>
              <a:ext uri="{FF2B5EF4-FFF2-40B4-BE49-F238E27FC236}">
                <a16:creationId xmlns:a16="http://schemas.microsoft.com/office/drawing/2014/main" id="{63FE85C6-BC11-A598-12E5-C8EAC45B0E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702" y="826145"/>
            <a:ext cx="4845903" cy="520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0672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26D572-FADD-F48C-9255-86063ADBFFB7}"/>
              </a:ext>
            </a:extLst>
          </p:cNvPr>
          <p:cNvSpPr txBox="1"/>
          <p:nvPr/>
        </p:nvSpPr>
        <p:spPr>
          <a:xfrm>
            <a:off x="228600" y="246085"/>
            <a:ext cx="10431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Considerations of Genetic Testing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D47D11-146E-94FC-B5F3-1D59D38F3DFD}"/>
              </a:ext>
            </a:extLst>
          </p:cNvPr>
          <p:cNvSpPr txBox="1"/>
          <p:nvPr/>
        </p:nvSpPr>
        <p:spPr>
          <a:xfrm>
            <a:off x="537856" y="1445337"/>
            <a:ext cx="1123580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Benefits: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Poppins" pitchFamily="2" charset="77"/>
                <a:cs typeface="Poppins" pitchFamily="2" charset="77"/>
              </a:rPr>
              <a:t>Better understanding of cancer risks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Poppins" pitchFamily="2" charset="77"/>
                <a:cs typeface="Poppins" pitchFamily="2" charset="77"/>
              </a:rPr>
              <a:t>Inform blood relatives of potential cancer risks</a:t>
            </a:r>
          </a:p>
          <a:p>
            <a:endParaRPr lang="en-US" sz="14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ea typeface="Source Sans Pro" panose="020B0503030403020204" pitchFamily="34" charset="0"/>
                <a:cs typeface="Poppins" pitchFamily="2" charset="77"/>
              </a:rPr>
              <a:t>Limitations: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Poppins" pitchFamily="2" charset="77"/>
                <a:ea typeface="Source Sans Pro" panose="020B0503030403020204" pitchFamily="34" charset="0"/>
                <a:cs typeface="Poppins" pitchFamily="2" charset="77"/>
              </a:rPr>
              <a:t>Testing can be expensive if not covered by insurance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Poppins" pitchFamily="2" charset="77"/>
                <a:ea typeface="Source Sans Pro" panose="020B0503030403020204" pitchFamily="34" charset="0"/>
                <a:cs typeface="Poppins" pitchFamily="2" charset="77"/>
              </a:rPr>
              <a:t>It does not always provide an answer about the cause of cancer within a family</a:t>
            </a:r>
          </a:p>
          <a:p>
            <a:pPr lvl="1"/>
            <a:endParaRPr lang="en-US" sz="2000" b="1" dirty="0">
              <a:solidFill>
                <a:srgbClr val="FF0000"/>
              </a:solidFill>
              <a:latin typeface="Poppins" pitchFamily="2" charset="77"/>
              <a:ea typeface="Source Sans Pro" panose="020B0503030403020204" pitchFamily="34" charset="0"/>
              <a:cs typeface="Poppins" pitchFamily="2" charset="77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ea typeface="Source Sans Pro" panose="020B0503030403020204" pitchFamily="34" charset="0"/>
                <a:cs typeface="Poppins" pitchFamily="2" charset="77"/>
              </a:rPr>
              <a:t>Risks: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Poppins" pitchFamily="2" charset="77"/>
                <a:ea typeface="Source Sans Pro" panose="020B0503030403020204" pitchFamily="34" charset="0"/>
                <a:cs typeface="Poppins" pitchFamily="2" charset="77"/>
              </a:rPr>
              <a:t>Life, long-term care and disability insurers are permitted to use genetic and health information to make coverage and premium decisions</a:t>
            </a: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endParaRPr lang="en-US" sz="14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endParaRPr lang="en-US" sz="14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5A49217-C8CA-DEEC-DA0B-1E82F344ACC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934" y="6136721"/>
            <a:ext cx="136508" cy="4906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BE91A-49A5-50E9-8BC1-3C2989DA7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91AC62-753B-3240-A76B-ED140B7F97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60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26D572-FADD-F48C-9255-86063ADBFFB7}"/>
              </a:ext>
            </a:extLst>
          </p:cNvPr>
          <p:cNvSpPr txBox="1"/>
          <p:nvPr/>
        </p:nvSpPr>
        <p:spPr>
          <a:xfrm>
            <a:off x="228600" y="246085"/>
            <a:ext cx="10431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Results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5A49217-C8CA-DEEC-DA0B-1E82F344ACC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7934" y="6136721"/>
            <a:ext cx="136508" cy="4906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BE91A-49A5-50E9-8BC1-3C2989DA7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91AC62-753B-3240-A76B-ED140B7F97A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2050" name="Picture 2" descr="Hereditary Genetic Testing for Cancer – Empower">
            <a:extLst>
              <a:ext uri="{FF2B5EF4-FFF2-40B4-BE49-F238E27FC236}">
                <a16:creationId xmlns:a16="http://schemas.microsoft.com/office/drawing/2014/main" id="{A68262C8-A502-65D6-C3EC-E1AA87B37D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728" y="1644492"/>
            <a:ext cx="6338067" cy="4909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586579FF-1115-464A-CD5D-DD573F28E750}"/>
              </a:ext>
            </a:extLst>
          </p:cNvPr>
          <p:cNvSpPr txBox="1"/>
          <p:nvPr/>
        </p:nvSpPr>
        <p:spPr>
          <a:xfrm>
            <a:off x="548089" y="892416"/>
            <a:ext cx="97306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FF0000"/>
                </a:solidFill>
                <a:latin typeface="Poppins" pitchFamily="2" charset="77"/>
                <a:ea typeface="Source Sans Pro" panose="020B0503030403020204" pitchFamily="34" charset="0"/>
                <a:cs typeface="Poppins" pitchFamily="2" charset="77"/>
              </a:rPr>
              <a:t>Positive for a mutation, negative for a mutation, “variant of unknown significance”</a:t>
            </a:r>
          </a:p>
        </p:txBody>
      </p:sp>
    </p:spTree>
    <p:extLst>
      <p:ext uri="{BB962C8B-B14F-4D97-AF65-F5344CB8AC3E}">
        <p14:creationId xmlns:p14="http://schemas.microsoft.com/office/powerpoint/2010/main" val="2770753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26D572-FADD-F48C-9255-86063ADBFFB7}"/>
              </a:ext>
            </a:extLst>
          </p:cNvPr>
          <p:cNvSpPr txBox="1"/>
          <p:nvPr/>
        </p:nvSpPr>
        <p:spPr>
          <a:xfrm>
            <a:off x="228600" y="246085"/>
            <a:ext cx="8325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Insurance Coverage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D47D11-146E-94FC-B5F3-1D59D38F3DFD}"/>
              </a:ext>
            </a:extLst>
          </p:cNvPr>
          <p:cNvSpPr txBox="1"/>
          <p:nvPr/>
        </p:nvSpPr>
        <p:spPr>
          <a:xfrm>
            <a:off x="271918" y="1168338"/>
            <a:ext cx="11353019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Insurance Coverage for Genetic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Most health plans cover genetic counseling and testing for inherited gene mutations linked to cancer in people who meet the national guidelines.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The cost of testing and your out-of-pocket charges may vary based on several factors.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Insurance Coverage for Genetic Testing</a:t>
            </a:r>
          </a:p>
          <a:p>
            <a:br>
              <a:rPr lang="en-US" sz="1600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</a:br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Insurance Coverage for Cancer Screening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Varies based on cancer type, typically according to national guidelines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Oftentimes states have laws that impact this coverage for state-regulated plans</a:t>
            </a:r>
          </a:p>
          <a:p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How does the Affordable Care Act come into play?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Non-grandfathered private health insurance plans are required under the ACA to provide coverage of certain preventive services without cost sharing (according to USPSTF guidelines).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Includes services that have an “A” or “B” recommendation rating from the USPSTF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Lung cancer screening for certain adults – B grade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Colorectal cancer screening for 45-75 – B grade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Breast cancer screening for women aged 50-74  - B grade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Genetic testing for BRCA – B Grade</a:t>
            </a:r>
            <a:endParaRPr lang="en-US" sz="2400" b="1" dirty="0">
              <a:solidFill>
                <a:srgbClr val="FF0000"/>
              </a:solidFill>
              <a:latin typeface="Poppins" pitchFamily="2" charset="77"/>
              <a:cs typeface="Poppins" pitchFamily="2" charset="77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5A49217-C8CA-DEEC-DA0B-1E82F344ACC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918" y="6121223"/>
            <a:ext cx="136508" cy="4906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BE91A-49A5-50E9-8BC1-3C2989DA7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91AC62-753B-3240-A76B-ED140B7F97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689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1B26D572-FADD-F48C-9255-86063ADBFFB7}"/>
              </a:ext>
            </a:extLst>
          </p:cNvPr>
          <p:cNvSpPr txBox="1"/>
          <p:nvPr/>
        </p:nvSpPr>
        <p:spPr>
          <a:xfrm>
            <a:off x="228600" y="246085"/>
            <a:ext cx="8325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2746F8"/>
                </a:solidFill>
                <a:latin typeface="Poppins" pitchFamily="2" charset="77"/>
                <a:cs typeface="Poppins" pitchFamily="2" charset="77"/>
              </a:rPr>
              <a:t>Goal of SB1264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D47D11-146E-94FC-B5F3-1D59D38F3DFD}"/>
              </a:ext>
            </a:extLst>
          </p:cNvPr>
          <p:cNvSpPr txBox="1"/>
          <p:nvPr/>
        </p:nvSpPr>
        <p:spPr>
          <a:xfrm>
            <a:off x="271918" y="1134732"/>
            <a:ext cx="1135301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Ensure access to genetic testing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Allows those with a personal or family history access to genetic testing according to scientific and medical evidence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r>
              <a:rPr lang="en-US" sz="24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Access to necessary follow-up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Source Sans Pro" panose="020B0503030403020204" pitchFamily="34" charset="0"/>
                <a:ea typeface="Source Sans Pro" panose="020B0503030403020204" pitchFamily="34" charset="0"/>
                <a:cs typeface="Poppins" pitchFamily="2" charset="77"/>
              </a:rPr>
              <a:t>Ensures individual has access to the appropriate follow up screening according to their risk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2400" dirty="0">
              <a:latin typeface="Source Sans Pro" panose="020B0503030403020204" pitchFamily="34" charset="0"/>
              <a:ea typeface="Source Sans Pro" panose="020B0503030403020204" pitchFamily="34" charset="0"/>
              <a:cs typeface="Poppins" pitchFamily="2" charset="77"/>
            </a:endParaRPr>
          </a:p>
          <a:p>
            <a:pPr algn="ctr"/>
            <a:r>
              <a:rPr lang="en-US" sz="2800" b="1" dirty="0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Eliminates cost-sharing for genetic testing and cancer imaging in accordance with NCCN clinical </a:t>
            </a:r>
            <a:r>
              <a:rPr lang="en-US" sz="2800" b="1" dirty="0" err="1">
                <a:solidFill>
                  <a:srgbClr val="FF0000"/>
                </a:solidFill>
                <a:latin typeface="Poppins" pitchFamily="2" charset="77"/>
                <a:cs typeface="Poppins" pitchFamily="2" charset="77"/>
              </a:rPr>
              <a:t>praction</a:t>
            </a:r>
            <a:endParaRPr lang="en-US" sz="2800" b="1" dirty="0">
              <a:solidFill>
                <a:srgbClr val="FF0000"/>
              </a:solidFill>
              <a:latin typeface="Poppins" pitchFamily="2" charset="77"/>
              <a:cs typeface="Poppins" pitchFamily="2" charset="77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FF0000"/>
              </a:solidFill>
              <a:latin typeface="Poppins" pitchFamily="2" charset="77"/>
              <a:cs typeface="Poppins" pitchFamily="2" charset="77"/>
            </a:endParaRPr>
          </a:p>
          <a:p>
            <a:endParaRPr lang="en-US" sz="1600" b="1" dirty="0">
              <a:solidFill>
                <a:srgbClr val="FF0000"/>
              </a:solidFill>
              <a:latin typeface="Poppins" pitchFamily="2" charset="77"/>
              <a:cs typeface="Poppins" pitchFamily="2" charset="77"/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5A49217-C8CA-DEEC-DA0B-1E82F344ACC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918" y="6121223"/>
            <a:ext cx="136508" cy="490692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4BE91A-49A5-50E9-8BC1-3C2989DA7C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91AC62-753B-3240-A76B-ED140B7F97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087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8C69258-5C52-8514-1C4B-FC73C506395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5505" b="26667"/>
          <a:stretch/>
        </p:blipFill>
        <p:spPr>
          <a:xfrm>
            <a:off x="0" y="1828800"/>
            <a:ext cx="11520758" cy="50292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8DE00B33-5082-AED8-0AFF-7CE6BE475861}"/>
              </a:ext>
            </a:extLst>
          </p:cNvPr>
          <p:cNvSpPr txBox="1">
            <a:spLocks/>
          </p:cNvSpPr>
          <p:nvPr/>
        </p:nvSpPr>
        <p:spPr>
          <a:xfrm>
            <a:off x="671242" y="4106295"/>
            <a:ext cx="9578936" cy="263688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8820"/>
              </a:lnSpc>
            </a:pPr>
            <a:r>
              <a:rPr lang="en-US" sz="8800" b="1" dirty="0">
                <a:solidFill>
                  <a:schemeClr val="bg1"/>
                </a:solidFill>
                <a:latin typeface="Poppins" pitchFamily="2" charset="77"/>
                <a:cs typeface="Poppins" pitchFamily="2" charset="77"/>
              </a:rPr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0AA2FE-D5D4-70F0-1FD3-44D23CE6E5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091AC62-753B-3240-A76B-ED140B7F97AA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7409B6-DC86-349D-20B1-0977381F3BDD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7576" y="64303"/>
            <a:ext cx="1825982" cy="1649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294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4BB77E6-6A28-F54D-96EC-20B9BC08BE28}">
  <we:reference id="wa200000729" version="3.19.222.0" store="en-US" storeType="OMEX"/>
  <we:alternateReferences>
    <we:reference id="wa200000729" version="3.19.222.0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52BEB8DA0D7C44B6B3958030F5A67A" ma:contentTypeVersion="20" ma:contentTypeDescription="Create a new document." ma:contentTypeScope="" ma:versionID="5338a00ab18c232975d5b41bc9d0cc5c">
  <xsd:schema xmlns:xsd="http://www.w3.org/2001/XMLSchema" xmlns:xs="http://www.w3.org/2001/XMLSchema" xmlns:p="http://schemas.microsoft.com/office/2006/metadata/properties" xmlns:ns1="http://schemas.microsoft.com/sharepoint/v3" xmlns:ns3="a1426974-a38c-4321-b493-d23da83b08d6" xmlns:ns4="d05109bf-0207-4b1e-893f-e0b3cb6bfbfe" targetNamespace="http://schemas.microsoft.com/office/2006/metadata/properties" ma:root="true" ma:fieldsID="a35a92e37536d68efaddf4d735d8ef31" ns1:_="" ns3:_="" ns4:_="">
    <xsd:import namespace="http://schemas.microsoft.com/sharepoint/v3"/>
    <xsd:import namespace="a1426974-a38c-4321-b493-d23da83b08d6"/>
    <xsd:import namespace="d05109bf-0207-4b1e-893f-e0b3cb6bfbf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26974-a38c-4321-b493-d23da83b08d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5109bf-0207-4b1e-893f-e0b3cb6bfb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d05109bf-0207-4b1e-893f-e0b3cb6bfbfe" xsi:nil="true"/>
  </documentManagement>
</p:properties>
</file>

<file path=customXml/itemProps1.xml><?xml version="1.0" encoding="utf-8"?>
<ds:datastoreItem xmlns:ds="http://schemas.openxmlformats.org/officeDocument/2006/customXml" ds:itemID="{202C99CF-9566-4D1E-9CE7-0A69F55ECF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1426974-a38c-4321-b493-d23da83b08d6"/>
    <ds:schemaRef ds:uri="d05109bf-0207-4b1e-893f-e0b3cb6bfbf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44B931-229A-4C0B-AB89-5ED6DF1E10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43D681-2149-4ECE-BD31-32B5E5FE7DAB}">
  <ds:schemaRefs>
    <ds:schemaRef ds:uri="http://www.w3.org/XML/1998/namespace"/>
    <ds:schemaRef ds:uri="a1426974-a38c-4321-b493-d23da83b08d6"/>
    <ds:schemaRef ds:uri="http://schemas.microsoft.com/office/2006/metadata/properties"/>
    <ds:schemaRef ds:uri="http://purl.org/dc/dcmitype/"/>
    <ds:schemaRef ds:uri="http://schemas.microsoft.com/sharepoint/v3"/>
    <ds:schemaRef ds:uri="http://purl.org/dc/elements/1.1/"/>
    <ds:schemaRef ds:uri="http://schemas.microsoft.com/office/infopath/2007/PartnerControls"/>
    <ds:schemaRef ds:uri="d05109bf-0207-4b1e-893f-e0b3cb6bfbfe"/>
    <ds:schemaRef ds:uri="http://schemas.microsoft.com/office/2006/documentManagement/type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31935</TotalTime>
  <Words>414</Words>
  <Application>Microsoft Office PowerPoint</Application>
  <PresentationFormat>Widescreen</PresentationFormat>
  <Paragraphs>69</Paragraphs>
  <Slides>9</Slides>
  <Notes>7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Poppins</vt:lpstr>
      <vt:lpstr>Source Sans Pro</vt:lpstr>
      <vt:lpstr>Office Theme</vt:lpstr>
      <vt:lpstr>Cori Chandler, MPA Sr. Manager, State &amp; Local Campaigns – Access to Care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Malcolm Montgomery</dc:creator>
  <cp:lastModifiedBy>Cori Chandler</cp:lastModifiedBy>
  <cp:revision>40</cp:revision>
  <dcterms:created xsi:type="dcterms:W3CDTF">2022-08-10T13:55:04Z</dcterms:created>
  <dcterms:modified xsi:type="dcterms:W3CDTF">2025-02-06T14:48:18Z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0x010100AF52BEB8DA0D7C44B6B3958030F5A67A</vt:lpwstr>
  </property>
</Properties>
</file>