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CS User" initials="AC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6213" autoAdjust="0"/>
  </p:normalViewPr>
  <p:slideViewPr>
    <p:cSldViewPr>
      <p:cViewPr>
        <p:scale>
          <a:sx n="100" d="100"/>
          <a:sy n="100" d="100"/>
        </p:scale>
        <p:origin x="-231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4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6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4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5980B091-2971-4373-A209-AD102AD3F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884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2C4F42-D0EF-4B44-BE14-5C41A3B40AED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C3B99-0936-4738-BC64-BFD9C4C61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7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1CA85-E9C5-4516-BD8F-7E70E34767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3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F5680-B69F-4307-9121-E3A07486C2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0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CF0DA-3EF2-430E-8983-5008881D8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3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293BC-9F43-44A2-905A-1A0BFC7E5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14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065BF-20B5-4D42-BD89-19AC8700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00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C3E77-67DD-4EA8-B567-271EA6A06A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29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53A1B-1291-4B0C-949C-EC7640F63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24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04DA8-24D7-4948-B7B9-7427B8AB0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3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4DD47-CAED-459B-BC67-41F2C173A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32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2E13B-F1AD-4FEF-A850-74C23A820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33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41860A9-2FAB-4BAE-A4D5-EDEC1FA2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5986463" y="4918075"/>
            <a:ext cx="1296987" cy="1227138"/>
            <a:chOff x="4148" y="3511"/>
            <a:chExt cx="899" cy="876"/>
          </a:xfrm>
          <a:solidFill>
            <a:srgbClr val="FF0000"/>
          </a:solidFill>
        </p:grpSpPr>
        <p:sp>
          <p:nvSpPr>
            <p:cNvPr id="2189" name="Freeform 3"/>
            <p:cNvSpPr>
              <a:spLocks/>
            </p:cNvSpPr>
            <p:nvPr/>
          </p:nvSpPr>
          <p:spPr bwMode="auto">
            <a:xfrm>
              <a:off x="4148" y="3511"/>
              <a:ext cx="899" cy="781"/>
            </a:xfrm>
            <a:custGeom>
              <a:avLst/>
              <a:gdLst>
                <a:gd name="T0" fmla="*/ 2 w 899"/>
                <a:gd name="T1" fmla="*/ 51 h 781"/>
                <a:gd name="T2" fmla="*/ 27 w 899"/>
                <a:gd name="T3" fmla="*/ 101 h 781"/>
                <a:gd name="T4" fmla="*/ 30 w 899"/>
                <a:gd name="T5" fmla="*/ 129 h 781"/>
                <a:gd name="T6" fmla="*/ 40 w 899"/>
                <a:gd name="T7" fmla="*/ 140 h 781"/>
                <a:gd name="T8" fmla="*/ 51 w 899"/>
                <a:gd name="T9" fmla="*/ 112 h 781"/>
                <a:gd name="T10" fmla="*/ 67 w 899"/>
                <a:gd name="T11" fmla="*/ 108 h 781"/>
                <a:gd name="T12" fmla="*/ 54 w 899"/>
                <a:gd name="T13" fmla="*/ 137 h 781"/>
                <a:gd name="T14" fmla="*/ 125 w 899"/>
                <a:gd name="T15" fmla="*/ 108 h 781"/>
                <a:gd name="T16" fmla="*/ 153 w 899"/>
                <a:gd name="T17" fmla="*/ 108 h 781"/>
                <a:gd name="T18" fmla="*/ 125 w 899"/>
                <a:gd name="T19" fmla="*/ 121 h 781"/>
                <a:gd name="T20" fmla="*/ 183 w 899"/>
                <a:gd name="T21" fmla="*/ 136 h 781"/>
                <a:gd name="T22" fmla="*/ 203 w 899"/>
                <a:gd name="T23" fmla="*/ 129 h 781"/>
                <a:gd name="T24" fmla="*/ 235 w 899"/>
                <a:gd name="T25" fmla="*/ 150 h 781"/>
                <a:gd name="T26" fmla="*/ 249 w 899"/>
                <a:gd name="T27" fmla="*/ 176 h 781"/>
                <a:gd name="T28" fmla="*/ 261 w 899"/>
                <a:gd name="T29" fmla="*/ 207 h 781"/>
                <a:gd name="T30" fmla="*/ 256 w 899"/>
                <a:gd name="T31" fmla="*/ 214 h 781"/>
                <a:gd name="T32" fmla="*/ 293 w 899"/>
                <a:gd name="T33" fmla="*/ 202 h 781"/>
                <a:gd name="T34" fmla="*/ 309 w 899"/>
                <a:gd name="T35" fmla="*/ 198 h 781"/>
                <a:gd name="T36" fmla="*/ 361 w 899"/>
                <a:gd name="T37" fmla="*/ 170 h 781"/>
                <a:gd name="T38" fmla="*/ 368 w 899"/>
                <a:gd name="T39" fmla="*/ 137 h 781"/>
                <a:gd name="T40" fmla="*/ 433 w 899"/>
                <a:gd name="T41" fmla="*/ 154 h 781"/>
                <a:gd name="T42" fmla="*/ 471 w 899"/>
                <a:gd name="T43" fmla="*/ 188 h 781"/>
                <a:gd name="T44" fmla="*/ 492 w 899"/>
                <a:gd name="T45" fmla="*/ 221 h 781"/>
                <a:gd name="T46" fmla="*/ 513 w 899"/>
                <a:gd name="T47" fmla="*/ 246 h 781"/>
                <a:gd name="T48" fmla="*/ 554 w 899"/>
                <a:gd name="T49" fmla="*/ 272 h 781"/>
                <a:gd name="T50" fmla="*/ 560 w 899"/>
                <a:gd name="T51" fmla="*/ 389 h 781"/>
                <a:gd name="T52" fmla="*/ 579 w 899"/>
                <a:gd name="T53" fmla="*/ 451 h 781"/>
                <a:gd name="T54" fmla="*/ 570 w 899"/>
                <a:gd name="T55" fmla="*/ 421 h 781"/>
                <a:gd name="T56" fmla="*/ 578 w 899"/>
                <a:gd name="T57" fmla="*/ 409 h 781"/>
                <a:gd name="T58" fmla="*/ 594 w 899"/>
                <a:gd name="T59" fmla="*/ 430 h 781"/>
                <a:gd name="T60" fmla="*/ 609 w 899"/>
                <a:gd name="T61" fmla="*/ 428 h 781"/>
                <a:gd name="T62" fmla="*/ 584 w 899"/>
                <a:gd name="T63" fmla="*/ 486 h 781"/>
                <a:gd name="T64" fmla="*/ 613 w 899"/>
                <a:gd name="T65" fmla="*/ 535 h 781"/>
                <a:gd name="T66" fmla="*/ 638 w 899"/>
                <a:gd name="T67" fmla="*/ 567 h 781"/>
                <a:gd name="T68" fmla="*/ 638 w 899"/>
                <a:gd name="T69" fmla="*/ 545 h 781"/>
                <a:gd name="T70" fmla="*/ 663 w 899"/>
                <a:gd name="T71" fmla="*/ 545 h 781"/>
                <a:gd name="T72" fmla="*/ 662 w 899"/>
                <a:gd name="T73" fmla="*/ 574 h 781"/>
                <a:gd name="T74" fmla="*/ 690 w 899"/>
                <a:gd name="T75" fmla="*/ 613 h 781"/>
                <a:gd name="T76" fmla="*/ 714 w 899"/>
                <a:gd name="T77" fmla="*/ 684 h 781"/>
                <a:gd name="T78" fmla="*/ 759 w 899"/>
                <a:gd name="T79" fmla="*/ 696 h 781"/>
                <a:gd name="T80" fmla="*/ 818 w 899"/>
                <a:gd name="T81" fmla="*/ 753 h 781"/>
                <a:gd name="T82" fmla="*/ 811 w 899"/>
                <a:gd name="T83" fmla="*/ 769 h 781"/>
                <a:gd name="T84" fmla="*/ 797 w 899"/>
                <a:gd name="T85" fmla="*/ 780 h 781"/>
                <a:gd name="T86" fmla="*/ 843 w 899"/>
                <a:gd name="T87" fmla="*/ 771 h 781"/>
                <a:gd name="T88" fmla="*/ 874 w 899"/>
                <a:gd name="T89" fmla="*/ 758 h 781"/>
                <a:gd name="T90" fmla="*/ 880 w 899"/>
                <a:gd name="T91" fmla="*/ 702 h 781"/>
                <a:gd name="T92" fmla="*/ 898 w 899"/>
                <a:gd name="T93" fmla="*/ 671 h 781"/>
                <a:gd name="T94" fmla="*/ 880 w 899"/>
                <a:gd name="T95" fmla="*/ 511 h 781"/>
                <a:gd name="T96" fmla="*/ 761 w 899"/>
                <a:gd name="T97" fmla="*/ 269 h 781"/>
                <a:gd name="T98" fmla="*/ 705 w 899"/>
                <a:gd name="T99" fmla="*/ 152 h 781"/>
                <a:gd name="T100" fmla="*/ 660 w 899"/>
                <a:gd name="T101" fmla="*/ 12 h 781"/>
                <a:gd name="T102" fmla="*/ 608 w 899"/>
                <a:gd name="T103" fmla="*/ 0 h 781"/>
                <a:gd name="T104" fmla="*/ 604 w 899"/>
                <a:gd name="T105" fmla="*/ 69 h 781"/>
                <a:gd name="T106" fmla="*/ 581 w 899"/>
                <a:gd name="T107" fmla="*/ 42 h 781"/>
                <a:gd name="T108" fmla="*/ 277 w 899"/>
                <a:gd name="T109" fmla="*/ 23 h 781"/>
                <a:gd name="T110" fmla="*/ 2 w 899"/>
                <a:gd name="T111" fmla="*/ 51 h 78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99" h="781">
                  <a:moveTo>
                    <a:pt x="2" y="51"/>
                  </a:moveTo>
                  <a:lnTo>
                    <a:pt x="2" y="51"/>
                  </a:lnTo>
                  <a:lnTo>
                    <a:pt x="0" y="72"/>
                  </a:lnTo>
                  <a:lnTo>
                    <a:pt x="27" y="101"/>
                  </a:lnTo>
                  <a:lnTo>
                    <a:pt x="21" y="119"/>
                  </a:lnTo>
                  <a:lnTo>
                    <a:pt x="30" y="129"/>
                  </a:lnTo>
                  <a:lnTo>
                    <a:pt x="19" y="149"/>
                  </a:lnTo>
                  <a:lnTo>
                    <a:pt x="40" y="140"/>
                  </a:lnTo>
                  <a:lnTo>
                    <a:pt x="51" y="127"/>
                  </a:lnTo>
                  <a:lnTo>
                    <a:pt x="51" y="112"/>
                  </a:lnTo>
                  <a:lnTo>
                    <a:pt x="59" y="121"/>
                  </a:lnTo>
                  <a:lnTo>
                    <a:pt x="67" y="108"/>
                  </a:lnTo>
                  <a:lnTo>
                    <a:pt x="75" y="119"/>
                  </a:lnTo>
                  <a:lnTo>
                    <a:pt x="54" y="137"/>
                  </a:lnTo>
                  <a:lnTo>
                    <a:pt x="112" y="121"/>
                  </a:lnTo>
                  <a:lnTo>
                    <a:pt x="125" y="108"/>
                  </a:lnTo>
                  <a:lnTo>
                    <a:pt x="132" y="113"/>
                  </a:lnTo>
                  <a:lnTo>
                    <a:pt x="153" y="108"/>
                  </a:lnTo>
                  <a:lnTo>
                    <a:pt x="164" y="115"/>
                  </a:lnTo>
                  <a:lnTo>
                    <a:pt x="125" y="121"/>
                  </a:lnTo>
                  <a:lnTo>
                    <a:pt x="135" y="125"/>
                  </a:lnTo>
                  <a:lnTo>
                    <a:pt x="183" y="136"/>
                  </a:lnTo>
                  <a:lnTo>
                    <a:pt x="209" y="152"/>
                  </a:lnTo>
                  <a:lnTo>
                    <a:pt x="203" y="129"/>
                  </a:lnTo>
                  <a:lnTo>
                    <a:pt x="214" y="146"/>
                  </a:lnTo>
                  <a:lnTo>
                    <a:pt x="235" y="150"/>
                  </a:lnTo>
                  <a:lnTo>
                    <a:pt x="217" y="157"/>
                  </a:lnTo>
                  <a:lnTo>
                    <a:pt x="249" y="176"/>
                  </a:lnTo>
                  <a:lnTo>
                    <a:pt x="261" y="192"/>
                  </a:lnTo>
                  <a:lnTo>
                    <a:pt x="261" y="207"/>
                  </a:lnTo>
                  <a:lnTo>
                    <a:pt x="247" y="187"/>
                  </a:lnTo>
                  <a:lnTo>
                    <a:pt x="256" y="214"/>
                  </a:lnTo>
                  <a:lnTo>
                    <a:pt x="277" y="203"/>
                  </a:lnTo>
                  <a:lnTo>
                    <a:pt x="293" y="202"/>
                  </a:lnTo>
                  <a:lnTo>
                    <a:pt x="304" y="190"/>
                  </a:lnTo>
                  <a:lnTo>
                    <a:pt x="309" y="198"/>
                  </a:lnTo>
                  <a:lnTo>
                    <a:pt x="342" y="170"/>
                  </a:lnTo>
                  <a:lnTo>
                    <a:pt x="361" y="170"/>
                  </a:lnTo>
                  <a:lnTo>
                    <a:pt x="355" y="159"/>
                  </a:lnTo>
                  <a:lnTo>
                    <a:pt x="368" y="137"/>
                  </a:lnTo>
                  <a:lnTo>
                    <a:pt x="400" y="136"/>
                  </a:lnTo>
                  <a:lnTo>
                    <a:pt x="433" y="154"/>
                  </a:lnTo>
                  <a:lnTo>
                    <a:pt x="452" y="183"/>
                  </a:lnTo>
                  <a:lnTo>
                    <a:pt x="471" y="188"/>
                  </a:lnTo>
                  <a:lnTo>
                    <a:pt x="474" y="207"/>
                  </a:lnTo>
                  <a:lnTo>
                    <a:pt x="492" y="221"/>
                  </a:lnTo>
                  <a:lnTo>
                    <a:pt x="503" y="235"/>
                  </a:lnTo>
                  <a:lnTo>
                    <a:pt x="513" y="246"/>
                  </a:lnTo>
                  <a:lnTo>
                    <a:pt x="543" y="248"/>
                  </a:lnTo>
                  <a:lnTo>
                    <a:pt x="554" y="272"/>
                  </a:lnTo>
                  <a:lnTo>
                    <a:pt x="567" y="314"/>
                  </a:lnTo>
                  <a:lnTo>
                    <a:pt x="560" y="389"/>
                  </a:lnTo>
                  <a:lnTo>
                    <a:pt x="561" y="436"/>
                  </a:lnTo>
                  <a:lnTo>
                    <a:pt x="579" y="451"/>
                  </a:lnTo>
                  <a:lnTo>
                    <a:pt x="581" y="428"/>
                  </a:lnTo>
                  <a:lnTo>
                    <a:pt x="570" y="421"/>
                  </a:lnTo>
                  <a:lnTo>
                    <a:pt x="573" y="405"/>
                  </a:lnTo>
                  <a:lnTo>
                    <a:pt x="578" y="409"/>
                  </a:lnTo>
                  <a:lnTo>
                    <a:pt x="589" y="414"/>
                  </a:lnTo>
                  <a:lnTo>
                    <a:pt x="594" y="430"/>
                  </a:lnTo>
                  <a:lnTo>
                    <a:pt x="602" y="413"/>
                  </a:lnTo>
                  <a:lnTo>
                    <a:pt x="609" y="428"/>
                  </a:lnTo>
                  <a:lnTo>
                    <a:pt x="585" y="477"/>
                  </a:lnTo>
                  <a:lnTo>
                    <a:pt x="584" y="486"/>
                  </a:lnTo>
                  <a:lnTo>
                    <a:pt x="599" y="494"/>
                  </a:lnTo>
                  <a:lnTo>
                    <a:pt x="613" y="535"/>
                  </a:lnTo>
                  <a:lnTo>
                    <a:pt x="629" y="554"/>
                  </a:lnTo>
                  <a:lnTo>
                    <a:pt x="638" y="567"/>
                  </a:lnTo>
                  <a:lnTo>
                    <a:pt x="651" y="567"/>
                  </a:lnTo>
                  <a:lnTo>
                    <a:pt x="638" y="545"/>
                  </a:lnTo>
                  <a:lnTo>
                    <a:pt x="647" y="549"/>
                  </a:lnTo>
                  <a:lnTo>
                    <a:pt x="663" y="545"/>
                  </a:lnTo>
                  <a:lnTo>
                    <a:pt x="655" y="554"/>
                  </a:lnTo>
                  <a:lnTo>
                    <a:pt x="662" y="574"/>
                  </a:lnTo>
                  <a:lnTo>
                    <a:pt x="669" y="602"/>
                  </a:lnTo>
                  <a:lnTo>
                    <a:pt x="690" y="613"/>
                  </a:lnTo>
                  <a:lnTo>
                    <a:pt x="695" y="631"/>
                  </a:lnTo>
                  <a:lnTo>
                    <a:pt x="714" y="684"/>
                  </a:lnTo>
                  <a:lnTo>
                    <a:pt x="737" y="684"/>
                  </a:lnTo>
                  <a:lnTo>
                    <a:pt x="759" y="696"/>
                  </a:lnTo>
                  <a:lnTo>
                    <a:pt x="790" y="748"/>
                  </a:lnTo>
                  <a:lnTo>
                    <a:pt x="818" y="753"/>
                  </a:lnTo>
                  <a:lnTo>
                    <a:pt x="819" y="763"/>
                  </a:lnTo>
                  <a:lnTo>
                    <a:pt x="811" y="769"/>
                  </a:lnTo>
                  <a:lnTo>
                    <a:pt x="790" y="759"/>
                  </a:lnTo>
                  <a:lnTo>
                    <a:pt x="797" y="780"/>
                  </a:lnTo>
                  <a:lnTo>
                    <a:pt x="824" y="771"/>
                  </a:lnTo>
                  <a:lnTo>
                    <a:pt x="843" y="771"/>
                  </a:lnTo>
                  <a:lnTo>
                    <a:pt x="855" y="759"/>
                  </a:lnTo>
                  <a:lnTo>
                    <a:pt x="874" y="758"/>
                  </a:lnTo>
                  <a:lnTo>
                    <a:pt x="885" y="734"/>
                  </a:lnTo>
                  <a:lnTo>
                    <a:pt x="880" y="702"/>
                  </a:lnTo>
                  <a:lnTo>
                    <a:pt x="891" y="666"/>
                  </a:lnTo>
                  <a:lnTo>
                    <a:pt x="898" y="671"/>
                  </a:lnTo>
                  <a:lnTo>
                    <a:pt x="892" y="545"/>
                  </a:lnTo>
                  <a:lnTo>
                    <a:pt x="880" y="511"/>
                  </a:lnTo>
                  <a:lnTo>
                    <a:pt x="783" y="326"/>
                  </a:lnTo>
                  <a:lnTo>
                    <a:pt x="761" y="269"/>
                  </a:lnTo>
                  <a:lnTo>
                    <a:pt x="771" y="269"/>
                  </a:lnTo>
                  <a:lnTo>
                    <a:pt x="705" y="152"/>
                  </a:lnTo>
                  <a:lnTo>
                    <a:pt x="663" y="33"/>
                  </a:lnTo>
                  <a:lnTo>
                    <a:pt x="660" y="12"/>
                  </a:lnTo>
                  <a:lnTo>
                    <a:pt x="647" y="8"/>
                  </a:lnTo>
                  <a:lnTo>
                    <a:pt x="608" y="0"/>
                  </a:lnTo>
                  <a:lnTo>
                    <a:pt x="595" y="15"/>
                  </a:lnTo>
                  <a:lnTo>
                    <a:pt x="604" y="69"/>
                  </a:lnTo>
                  <a:lnTo>
                    <a:pt x="585" y="67"/>
                  </a:lnTo>
                  <a:lnTo>
                    <a:pt x="581" y="42"/>
                  </a:lnTo>
                  <a:lnTo>
                    <a:pt x="298" y="62"/>
                  </a:lnTo>
                  <a:lnTo>
                    <a:pt x="277" y="23"/>
                  </a:lnTo>
                  <a:lnTo>
                    <a:pt x="2" y="51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0" name="Freeform 4"/>
            <p:cNvSpPr>
              <a:spLocks/>
            </p:cNvSpPr>
            <p:nvPr/>
          </p:nvSpPr>
          <p:spPr bwMode="auto">
            <a:xfrm>
              <a:off x="4890" y="4350"/>
              <a:ext cx="46" cy="37"/>
            </a:xfrm>
            <a:custGeom>
              <a:avLst/>
              <a:gdLst>
                <a:gd name="T0" fmla="*/ 0 w 46"/>
                <a:gd name="T1" fmla="*/ 36 h 37"/>
                <a:gd name="T2" fmla="*/ 0 w 46"/>
                <a:gd name="T3" fmla="*/ 36 h 37"/>
                <a:gd name="T4" fmla="*/ 3 w 46"/>
                <a:gd name="T5" fmla="*/ 16 h 37"/>
                <a:gd name="T6" fmla="*/ 19 w 46"/>
                <a:gd name="T7" fmla="*/ 13 h 37"/>
                <a:gd name="T8" fmla="*/ 21 w 46"/>
                <a:gd name="T9" fmla="*/ 0 h 37"/>
                <a:gd name="T10" fmla="*/ 45 w 46"/>
                <a:gd name="T11" fmla="*/ 15 h 37"/>
                <a:gd name="T12" fmla="*/ 22 w 46"/>
                <a:gd name="T13" fmla="*/ 23 h 37"/>
                <a:gd name="T14" fmla="*/ 9 w 46"/>
                <a:gd name="T15" fmla="*/ 18 h 37"/>
                <a:gd name="T16" fmla="*/ 13 w 46"/>
                <a:gd name="T17" fmla="*/ 29 h 37"/>
                <a:gd name="T18" fmla="*/ 0 w 46"/>
                <a:gd name="T19" fmla="*/ 36 h 37"/>
                <a:gd name="T20" fmla="*/ 0 w 46"/>
                <a:gd name="T21" fmla="*/ 36 h 3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6" h="37">
                  <a:moveTo>
                    <a:pt x="0" y="36"/>
                  </a:moveTo>
                  <a:lnTo>
                    <a:pt x="0" y="36"/>
                  </a:lnTo>
                  <a:lnTo>
                    <a:pt x="3" y="16"/>
                  </a:lnTo>
                  <a:lnTo>
                    <a:pt x="19" y="13"/>
                  </a:lnTo>
                  <a:lnTo>
                    <a:pt x="21" y="0"/>
                  </a:lnTo>
                  <a:lnTo>
                    <a:pt x="45" y="15"/>
                  </a:lnTo>
                  <a:lnTo>
                    <a:pt x="22" y="23"/>
                  </a:lnTo>
                  <a:lnTo>
                    <a:pt x="9" y="18"/>
                  </a:lnTo>
                  <a:lnTo>
                    <a:pt x="13" y="29"/>
                  </a:lnTo>
                  <a:lnTo>
                    <a:pt x="0" y="36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1" name="Freeform 5"/>
            <p:cNvSpPr>
              <a:spLocks/>
            </p:cNvSpPr>
            <p:nvPr/>
          </p:nvSpPr>
          <p:spPr bwMode="auto">
            <a:xfrm>
              <a:off x="4953" y="4327"/>
              <a:ext cx="38" cy="32"/>
            </a:xfrm>
            <a:custGeom>
              <a:avLst/>
              <a:gdLst>
                <a:gd name="T0" fmla="*/ 0 w 38"/>
                <a:gd name="T1" fmla="*/ 28 h 32"/>
                <a:gd name="T2" fmla="*/ 0 w 38"/>
                <a:gd name="T3" fmla="*/ 28 h 32"/>
                <a:gd name="T4" fmla="*/ 6 w 38"/>
                <a:gd name="T5" fmla="*/ 31 h 32"/>
                <a:gd name="T6" fmla="*/ 37 w 38"/>
                <a:gd name="T7" fmla="*/ 0 h 32"/>
                <a:gd name="T8" fmla="*/ 10 w 38"/>
                <a:gd name="T9" fmla="*/ 20 h 32"/>
                <a:gd name="T10" fmla="*/ 0 w 38"/>
                <a:gd name="T11" fmla="*/ 28 h 32"/>
                <a:gd name="T12" fmla="*/ 0 w 38"/>
                <a:gd name="T13" fmla="*/ 28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" h="32">
                  <a:moveTo>
                    <a:pt x="0" y="28"/>
                  </a:moveTo>
                  <a:lnTo>
                    <a:pt x="0" y="28"/>
                  </a:lnTo>
                  <a:lnTo>
                    <a:pt x="6" y="31"/>
                  </a:lnTo>
                  <a:lnTo>
                    <a:pt x="37" y="0"/>
                  </a:lnTo>
                  <a:lnTo>
                    <a:pt x="10" y="20"/>
                  </a:lnTo>
                  <a:lnTo>
                    <a:pt x="0" y="28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2" name="Freeform 6"/>
            <p:cNvSpPr>
              <a:spLocks/>
            </p:cNvSpPr>
            <p:nvPr/>
          </p:nvSpPr>
          <p:spPr bwMode="auto">
            <a:xfrm>
              <a:off x="5015" y="4247"/>
              <a:ext cx="27" cy="55"/>
            </a:xfrm>
            <a:custGeom>
              <a:avLst/>
              <a:gdLst>
                <a:gd name="T0" fmla="*/ 0 w 27"/>
                <a:gd name="T1" fmla="*/ 54 h 55"/>
                <a:gd name="T2" fmla="*/ 0 w 27"/>
                <a:gd name="T3" fmla="*/ 54 h 55"/>
                <a:gd name="T4" fmla="*/ 13 w 27"/>
                <a:gd name="T5" fmla="*/ 37 h 55"/>
                <a:gd name="T6" fmla="*/ 26 w 27"/>
                <a:gd name="T7" fmla="*/ 0 h 55"/>
                <a:gd name="T8" fmla="*/ 20 w 27"/>
                <a:gd name="T9" fmla="*/ 17 h 55"/>
                <a:gd name="T10" fmla="*/ 0 w 27"/>
                <a:gd name="T11" fmla="*/ 54 h 55"/>
                <a:gd name="T12" fmla="*/ 0 w 27"/>
                <a:gd name="T13" fmla="*/ 54 h 5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55">
                  <a:moveTo>
                    <a:pt x="0" y="54"/>
                  </a:moveTo>
                  <a:lnTo>
                    <a:pt x="0" y="54"/>
                  </a:lnTo>
                  <a:lnTo>
                    <a:pt x="13" y="37"/>
                  </a:lnTo>
                  <a:lnTo>
                    <a:pt x="26" y="0"/>
                  </a:lnTo>
                  <a:lnTo>
                    <a:pt x="20" y="17"/>
                  </a:lnTo>
                  <a:lnTo>
                    <a:pt x="0" y="54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1" name="Freeform 7"/>
          <p:cNvSpPr>
            <a:spLocks/>
          </p:cNvSpPr>
          <p:nvPr/>
        </p:nvSpPr>
        <p:spPr bwMode="auto">
          <a:xfrm>
            <a:off x="5405438" y="1700213"/>
            <a:ext cx="820737" cy="469900"/>
          </a:xfrm>
          <a:custGeom>
            <a:avLst/>
            <a:gdLst>
              <a:gd name="T0" fmla="*/ 0 w 568"/>
              <a:gd name="T1" fmla="*/ 2147483647 h 335"/>
              <a:gd name="T2" fmla="*/ 2147483647 w 568"/>
              <a:gd name="T3" fmla="*/ 2147483647 h 335"/>
              <a:gd name="T4" fmla="*/ 2147483647 w 568"/>
              <a:gd name="T5" fmla="*/ 2147483647 h 335"/>
              <a:gd name="T6" fmla="*/ 2147483647 w 568"/>
              <a:gd name="T7" fmla="*/ 2147483647 h 335"/>
              <a:gd name="T8" fmla="*/ 2147483647 w 568"/>
              <a:gd name="T9" fmla="*/ 2147483647 h 335"/>
              <a:gd name="T10" fmla="*/ 2147483647 w 568"/>
              <a:gd name="T11" fmla="*/ 2147483647 h 335"/>
              <a:gd name="T12" fmla="*/ 2147483647 w 568"/>
              <a:gd name="T13" fmla="*/ 2147483647 h 335"/>
              <a:gd name="T14" fmla="*/ 2147483647 w 568"/>
              <a:gd name="T15" fmla="*/ 2147483647 h 335"/>
              <a:gd name="T16" fmla="*/ 2147483647 w 568"/>
              <a:gd name="T17" fmla="*/ 2147483647 h 335"/>
              <a:gd name="T18" fmla="*/ 2147483647 w 568"/>
              <a:gd name="T19" fmla="*/ 2147483647 h 335"/>
              <a:gd name="T20" fmla="*/ 2147483647 w 568"/>
              <a:gd name="T21" fmla="*/ 2147483647 h 335"/>
              <a:gd name="T22" fmla="*/ 2147483647 w 568"/>
              <a:gd name="T23" fmla="*/ 2147483647 h 335"/>
              <a:gd name="T24" fmla="*/ 2147483647 w 568"/>
              <a:gd name="T25" fmla="*/ 2147483647 h 335"/>
              <a:gd name="T26" fmla="*/ 2147483647 w 568"/>
              <a:gd name="T27" fmla="*/ 2147483647 h 335"/>
              <a:gd name="T28" fmla="*/ 2147483647 w 568"/>
              <a:gd name="T29" fmla="*/ 2147483647 h 335"/>
              <a:gd name="T30" fmla="*/ 2147483647 w 568"/>
              <a:gd name="T31" fmla="*/ 2147483647 h 335"/>
              <a:gd name="T32" fmla="*/ 2147483647 w 568"/>
              <a:gd name="T33" fmla="*/ 2147483647 h 335"/>
              <a:gd name="T34" fmla="*/ 2147483647 w 568"/>
              <a:gd name="T35" fmla="*/ 2147483647 h 335"/>
              <a:gd name="T36" fmla="*/ 2147483647 w 568"/>
              <a:gd name="T37" fmla="*/ 2147483647 h 335"/>
              <a:gd name="T38" fmla="*/ 2147483647 w 568"/>
              <a:gd name="T39" fmla="*/ 2147483647 h 335"/>
              <a:gd name="T40" fmla="*/ 2147483647 w 568"/>
              <a:gd name="T41" fmla="*/ 2147483647 h 335"/>
              <a:gd name="T42" fmla="*/ 2147483647 w 568"/>
              <a:gd name="T43" fmla="*/ 2147483647 h 335"/>
              <a:gd name="T44" fmla="*/ 2147483647 w 568"/>
              <a:gd name="T45" fmla="*/ 2147483647 h 335"/>
              <a:gd name="T46" fmla="*/ 2147483647 w 568"/>
              <a:gd name="T47" fmla="*/ 2147483647 h 335"/>
              <a:gd name="T48" fmla="*/ 2147483647 w 568"/>
              <a:gd name="T49" fmla="*/ 2147483647 h 335"/>
              <a:gd name="T50" fmla="*/ 2147483647 w 568"/>
              <a:gd name="T51" fmla="*/ 2147483647 h 335"/>
              <a:gd name="T52" fmla="*/ 2147483647 w 568"/>
              <a:gd name="T53" fmla="*/ 2147483647 h 335"/>
              <a:gd name="T54" fmla="*/ 2147483647 w 568"/>
              <a:gd name="T55" fmla="*/ 2147483647 h 335"/>
              <a:gd name="T56" fmla="*/ 2147483647 w 568"/>
              <a:gd name="T57" fmla="*/ 2147483647 h 335"/>
              <a:gd name="T58" fmla="*/ 2147483647 w 568"/>
              <a:gd name="T59" fmla="*/ 2147483647 h 335"/>
              <a:gd name="T60" fmla="*/ 2147483647 w 568"/>
              <a:gd name="T61" fmla="*/ 2147483647 h 335"/>
              <a:gd name="T62" fmla="*/ 2147483647 w 568"/>
              <a:gd name="T63" fmla="*/ 2147483647 h 335"/>
              <a:gd name="T64" fmla="*/ 2147483647 w 568"/>
              <a:gd name="T65" fmla="*/ 2147483647 h 335"/>
              <a:gd name="T66" fmla="*/ 2147483647 w 568"/>
              <a:gd name="T67" fmla="*/ 2147483647 h 335"/>
              <a:gd name="T68" fmla="*/ 2147483647 w 568"/>
              <a:gd name="T69" fmla="*/ 2147483647 h 335"/>
              <a:gd name="T70" fmla="*/ 2147483647 w 568"/>
              <a:gd name="T71" fmla="*/ 2147483647 h 335"/>
              <a:gd name="T72" fmla="*/ 2147483647 w 568"/>
              <a:gd name="T73" fmla="*/ 2147483647 h 335"/>
              <a:gd name="T74" fmla="*/ 2147483647 w 568"/>
              <a:gd name="T75" fmla="*/ 2147483647 h 335"/>
              <a:gd name="T76" fmla="*/ 0 w 568"/>
              <a:gd name="T77" fmla="*/ 2147483647 h 33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568" h="335">
                <a:moveTo>
                  <a:pt x="0" y="144"/>
                </a:moveTo>
                <a:lnTo>
                  <a:pt x="0" y="144"/>
                </a:lnTo>
                <a:lnTo>
                  <a:pt x="43" y="180"/>
                </a:lnTo>
                <a:lnTo>
                  <a:pt x="154" y="211"/>
                </a:lnTo>
                <a:lnTo>
                  <a:pt x="202" y="219"/>
                </a:lnTo>
                <a:lnTo>
                  <a:pt x="211" y="238"/>
                </a:lnTo>
                <a:lnTo>
                  <a:pt x="232" y="246"/>
                </a:lnTo>
                <a:lnTo>
                  <a:pt x="257" y="334"/>
                </a:lnTo>
                <a:lnTo>
                  <a:pt x="283" y="265"/>
                </a:lnTo>
                <a:lnTo>
                  <a:pt x="289" y="250"/>
                </a:lnTo>
                <a:lnTo>
                  <a:pt x="297" y="239"/>
                </a:lnTo>
                <a:lnTo>
                  <a:pt x="297" y="231"/>
                </a:lnTo>
                <a:lnTo>
                  <a:pt x="305" y="211"/>
                </a:lnTo>
                <a:lnTo>
                  <a:pt x="308" y="213"/>
                </a:lnTo>
                <a:lnTo>
                  <a:pt x="305" y="222"/>
                </a:lnTo>
                <a:lnTo>
                  <a:pt x="306" y="242"/>
                </a:lnTo>
                <a:lnTo>
                  <a:pt x="316" y="237"/>
                </a:lnTo>
                <a:lnTo>
                  <a:pt x="323" y="216"/>
                </a:lnTo>
                <a:lnTo>
                  <a:pt x="332" y="219"/>
                </a:lnTo>
                <a:lnTo>
                  <a:pt x="339" y="208"/>
                </a:lnTo>
                <a:lnTo>
                  <a:pt x="342" y="214"/>
                </a:lnTo>
                <a:lnTo>
                  <a:pt x="329" y="246"/>
                </a:lnTo>
                <a:lnTo>
                  <a:pt x="338" y="250"/>
                </a:lnTo>
                <a:lnTo>
                  <a:pt x="346" y="232"/>
                </a:lnTo>
                <a:lnTo>
                  <a:pt x="359" y="222"/>
                </a:lnTo>
                <a:lnTo>
                  <a:pt x="366" y="200"/>
                </a:lnTo>
                <a:lnTo>
                  <a:pt x="398" y="194"/>
                </a:lnTo>
                <a:lnTo>
                  <a:pt x="413" y="192"/>
                </a:lnTo>
                <a:lnTo>
                  <a:pt x="439" y="171"/>
                </a:lnTo>
                <a:lnTo>
                  <a:pt x="474" y="178"/>
                </a:lnTo>
                <a:lnTo>
                  <a:pt x="498" y="198"/>
                </a:lnTo>
                <a:lnTo>
                  <a:pt x="501" y="172"/>
                </a:lnTo>
                <a:lnTo>
                  <a:pt x="513" y="171"/>
                </a:lnTo>
                <a:lnTo>
                  <a:pt x="543" y="175"/>
                </a:lnTo>
                <a:lnTo>
                  <a:pt x="567" y="166"/>
                </a:lnTo>
                <a:lnTo>
                  <a:pt x="535" y="145"/>
                </a:lnTo>
                <a:lnTo>
                  <a:pt x="531" y="110"/>
                </a:lnTo>
                <a:lnTo>
                  <a:pt x="506" y="116"/>
                </a:lnTo>
                <a:lnTo>
                  <a:pt x="495" y="110"/>
                </a:lnTo>
                <a:lnTo>
                  <a:pt x="485" y="116"/>
                </a:lnTo>
                <a:lnTo>
                  <a:pt x="471" y="111"/>
                </a:lnTo>
                <a:lnTo>
                  <a:pt x="464" y="111"/>
                </a:lnTo>
                <a:lnTo>
                  <a:pt x="462" y="91"/>
                </a:lnTo>
                <a:lnTo>
                  <a:pt x="467" y="70"/>
                </a:lnTo>
                <a:lnTo>
                  <a:pt x="443" y="77"/>
                </a:lnTo>
                <a:lnTo>
                  <a:pt x="418" y="90"/>
                </a:lnTo>
                <a:lnTo>
                  <a:pt x="364" y="100"/>
                </a:lnTo>
                <a:lnTo>
                  <a:pt x="326" y="139"/>
                </a:lnTo>
                <a:lnTo>
                  <a:pt x="319" y="129"/>
                </a:lnTo>
                <a:lnTo>
                  <a:pt x="308" y="137"/>
                </a:lnTo>
                <a:lnTo>
                  <a:pt x="293" y="124"/>
                </a:lnTo>
                <a:lnTo>
                  <a:pt x="284" y="128"/>
                </a:lnTo>
                <a:lnTo>
                  <a:pt x="263" y="133"/>
                </a:lnTo>
                <a:lnTo>
                  <a:pt x="237" y="86"/>
                </a:lnTo>
                <a:lnTo>
                  <a:pt x="200" y="80"/>
                </a:lnTo>
                <a:lnTo>
                  <a:pt x="190" y="83"/>
                </a:lnTo>
                <a:lnTo>
                  <a:pt x="183" y="93"/>
                </a:lnTo>
                <a:lnTo>
                  <a:pt x="189" y="73"/>
                </a:lnTo>
                <a:lnTo>
                  <a:pt x="175" y="89"/>
                </a:lnTo>
                <a:lnTo>
                  <a:pt x="167" y="102"/>
                </a:lnTo>
                <a:lnTo>
                  <a:pt x="169" y="78"/>
                </a:lnTo>
                <a:lnTo>
                  <a:pt x="183" y="39"/>
                </a:lnTo>
                <a:lnTo>
                  <a:pt x="203" y="11"/>
                </a:lnTo>
                <a:lnTo>
                  <a:pt x="224" y="5"/>
                </a:lnTo>
                <a:lnTo>
                  <a:pt x="222" y="0"/>
                </a:lnTo>
                <a:lnTo>
                  <a:pt x="187" y="2"/>
                </a:lnTo>
                <a:lnTo>
                  <a:pt x="167" y="15"/>
                </a:lnTo>
                <a:lnTo>
                  <a:pt x="162" y="27"/>
                </a:lnTo>
                <a:lnTo>
                  <a:pt x="135" y="50"/>
                </a:lnTo>
                <a:lnTo>
                  <a:pt x="122" y="71"/>
                </a:lnTo>
                <a:lnTo>
                  <a:pt x="107" y="78"/>
                </a:lnTo>
                <a:lnTo>
                  <a:pt x="99" y="90"/>
                </a:lnTo>
                <a:lnTo>
                  <a:pt x="86" y="96"/>
                </a:lnTo>
                <a:lnTo>
                  <a:pt x="52" y="102"/>
                </a:lnTo>
                <a:lnTo>
                  <a:pt x="44" y="111"/>
                </a:lnTo>
                <a:lnTo>
                  <a:pt x="30" y="129"/>
                </a:lnTo>
                <a:lnTo>
                  <a:pt x="0" y="144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2052" name="Freeform 8"/>
          <p:cNvSpPr>
            <a:spLocks/>
          </p:cNvSpPr>
          <p:nvPr/>
        </p:nvSpPr>
        <p:spPr bwMode="auto">
          <a:xfrm>
            <a:off x="5965825" y="1987550"/>
            <a:ext cx="550863" cy="838200"/>
          </a:xfrm>
          <a:custGeom>
            <a:avLst/>
            <a:gdLst>
              <a:gd name="T0" fmla="*/ 0 w 382"/>
              <a:gd name="T1" fmla="*/ 2147483647 h 598"/>
              <a:gd name="T2" fmla="*/ 2147483647 w 382"/>
              <a:gd name="T3" fmla="*/ 2147483647 h 598"/>
              <a:gd name="T4" fmla="*/ 2147483647 w 382"/>
              <a:gd name="T5" fmla="*/ 2147483647 h 598"/>
              <a:gd name="T6" fmla="*/ 2147483647 w 382"/>
              <a:gd name="T7" fmla="*/ 2147483647 h 598"/>
              <a:gd name="T8" fmla="*/ 2147483647 w 382"/>
              <a:gd name="T9" fmla="*/ 2147483647 h 598"/>
              <a:gd name="T10" fmla="*/ 2147483647 w 382"/>
              <a:gd name="T11" fmla="*/ 2147483647 h 598"/>
              <a:gd name="T12" fmla="*/ 2147483647 w 382"/>
              <a:gd name="T13" fmla="*/ 2147483647 h 598"/>
              <a:gd name="T14" fmla="*/ 2147483647 w 382"/>
              <a:gd name="T15" fmla="*/ 2147483647 h 598"/>
              <a:gd name="T16" fmla="*/ 2147483647 w 382"/>
              <a:gd name="T17" fmla="*/ 2147483647 h 598"/>
              <a:gd name="T18" fmla="*/ 2147483647 w 382"/>
              <a:gd name="T19" fmla="*/ 2147483647 h 598"/>
              <a:gd name="T20" fmla="*/ 2147483647 w 382"/>
              <a:gd name="T21" fmla="*/ 2147483647 h 598"/>
              <a:gd name="T22" fmla="*/ 2147483647 w 382"/>
              <a:gd name="T23" fmla="*/ 2147483647 h 598"/>
              <a:gd name="T24" fmla="*/ 2147483647 w 382"/>
              <a:gd name="T25" fmla="*/ 0 h 598"/>
              <a:gd name="T26" fmla="*/ 2147483647 w 382"/>
              <a:gd name="T27" fmla="*/ 2147483647 h 598"/>
              <a:gd name="T28" fmla="*/ 2147483647 w 382"/>
              <a:gd name="T29" fmla="*/ 2147483647 h 598"/>
              <a:gd name="T30" fmla="*/ 2147483647 w 382"/>
              <a:gd name="T31" fmla="*/ 2147483647 h 598"/>
              <a:gd name="T32" fmla="*/ 2147483647 w 382"/>
              <a:gd name="T33" fmla="*/ 2147483647 h 598"/>
              <a:gd name="T34" fmla="*/ 2147483647 w 382"/>
              <a:gd name="T35" fmla="*/ 2147483647 h 598"/>
              <a:gd name="T36" fmla="*/ 2147483647 w 382"/>
              <a:gd name="T37" fmla="*/ 2147483647 h 598"/>
              <a:gd name="T38" fmla="*/ 2147483647 w 382"/>
              <a:gd name="T39" fmla="*/ 2147483647 h 598"/>
              <a:gd name="T40" fmla="*/ 2147483647 w 382"/>
              <a:gd name="T41" fmla="*/ 2147483647 h 598"/>
              <a:gd name="T42" fmla="*/ 2147483647 w 382"/>
              <a:gd name="T43" fmla="*/ 2147483647 h 598"/>
              <a:gd name="T44" fmla="*/ 2147483647 w 382"/>
              <a:gd name="T45" fmla="*/ 2147483647 h 598"/>
              <a:gd name="T46" fmla="*/ 2147483647 w 382"/>
              <a:gd name="T47" fmla="*/ 2147483647 h 598"/>
              <a:gd name="T48" fmla="*/ 2147483647 w 382"/>
              <a:gd name="T49" fmla="*/ 2147483647 h 598"/>
              <a:gd name="T50" fmla="*/ 2147483647 w 382"/>
              <a:gd name="T51" fmla="*/ 2147483647 h 598"/>
              <a:gd name="T52" fmla="*/ 2147483647 w 382"/>
              <a:gd name="T53" fmla="*/ 2147483647 h 598"/>
              <a:gd name="T54" fmla="*/ 2147483647 w 382"/>
              <a:gd name="T55" fmla="*/ 2147483647 h 598"/>
              <a:gd name="T56" fmla="*/ 2147483647 w 382"/>
              <a:gd name="T57" fmla="*/ 2147483647 h 598"/>
              <a:gd name="T58" fmla="*/ 2147483647 w 382"/>
              <a:gd name="T59" fmla="*/ 2147483647 h 598"/>
              <a:gd name="T60" fmla="*/ 2147483647 w 382"/>
              <a:gd name="T61" fmla="*/ 2147483647 h 598"/>
              <a:gd name="T62" fmla="*/ 0 w 382"/>
              <a:gd name="T63" fmla="*/ 2147483647 h 59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82" h="598">
                <a:moveTo>
                  <a:pt x="0" y="597"/>
                </a:moveTo>
                <a:lnTo>
                  <a:pt x="0" y="597"/>
                </a:lnTo>
                <a:lnTo>
                  <a:pt x="33" y="525"/>
                </a:lnTo>
                <a:lnTo>
                  <a:pt x="40" y="497"/>
                </a:lnTo>
                <a:lnTo>
                  <a:pt x="44" y="446"/>
                </a:lnTo>
                <a:lnTo>
                  <a:pt x="34" y="397"/>
                </a:lnTo>
                <a:lnTo>
                  <a:pt x="14" y="351"/>
                </a:lnTo>
                <a:lnTo>
                  <a:pt x="4" y="323"/>
                </a:lnTo>
                <a:lnTo>
                  <a:pt x="10" y="301"/>
                </a:lnTo>
                <a:lnTo>
                  <a:pt x="1" y="268"/>
                </a:lnTo>
                <a:lnTo>
                  <a:pt x="10" y="247"/>
                </a:lnTo>
                <a:lnTo>
                  <a:pt x="22" y="197"/>
                </a:lnTo>
                <a:lnTo>
                  <a:pt x="19" y="174"/>
                </a:lnTo>
                <a:lnTo>
                  <a:pt x="30" y="158"/>
                </a:lnTo>
                <a:lnTo>
                  <a:pt x="30" y="141"/>
                </a:lnTo>
                <a:lnTo>
                  <a:pt x="51" y="129"/>
                </a:lnTo>
                <a:lnTo>
                  <a:pt x="73" y="93"/>
                </a:lnTo>
                <a:lnTo>
                  <a:pt x="71" y="153"/>
                </a:lnTo>
                <a:lnTo>
                  <a:pt x="86" y="140"/>
                </a:lnTo>
                <a:lnTo>
                  <a:pt x="86" y="89"/>
                </a:lnTo>
                <a:lnTo>
                  <a:pt x="105" y="64"/>
                </a:lnTo>
                <a:lnTo>
                  <a:pt x="122" y="60"/>
                </a:lnTo>
                <a:lnTo>
                  <a:pt x="108" y="51"/>
                </a:lnTo>
                <a:lnTo>
                  <a:pt x="103" y="33"/>
                </a:lnTo>
                <a:lnTo>
                  <a:pt x="113" y="9"/>
                </a:lnTo>
                <a:lnTo>
                  <a:pt x="132" y="0"/>
                </a:lnTo>
                <a:lnTo>
                  <a:pt x="177" y="15"/>
                </a:lnTo>
                <a:lnTo>
                  <a:pt x="194" y="34"/>
                </a:lnTo>
                <a:lnTo>
                  <a:pt x="245" y="49"/>
                </a:lnTo>
                <a:lnTo>
                  <a:pt x="256" y="66"/>
                </a:lnTo>
                <a:lnTo>
                  <a:pt x="272" y="88"/>
                </a:lnTo>
                <a:lnTo>
                  <a:pt x="256" y="88"/>
                </a:lnTo>
                <a:lnTo>
                  <a:pt x="256" y="100"/>
                </a:lnTo>
                <a:lnTo>
                  <a:pt x="273" y="125"/>
                </a:lnTo>
                <a:lnTo>
                  <a:pt x="278" y="164"/>
                </a:lnTo>
                <a:lnTo>
                  <a:pt x="278" y="190"/>
                </a:lnTo>
                <a:lnTo>
                  <a:pt x="259" y="219"/>
                </a:lnTo>
                <a:lnTo>
                  <a:pt x="256" y="235"/>
                </a:lnTo>
                <a:lnTo>
                  <a:pt x="239" y="243"/>
                </a:lnTo>
                <a:lnTo>
                  <a:pt x="234" y="257"/>
                </a:lnTo>
                <a:lnTo>
                  <a:pt x="239" y="288"/>
                </a:lnTo>
                <a:lnTo>
                  <a:pt x="256" y="302"/>
                </a:lnTo>
                <a:lnTo>
                  <a:pt x="277" y="277"/>
                </a:lnTo>
                <a:lnTo>
                  <a:pt x="289" y="242"/>
                </a:lnTo>
                <a:lnTo>
                  <a:pt x="318" y="223"/>
                </a:lnTo>
                <a:lnTo>
                  <a:pt x="339" y="236"/>
                </a:lnTo>
                <a:lnTo>
                  <a:pt x="354" y="272"/>
                </a:lnTo>
                <a:lnTo>
                  <a:pt x="372" y="343"/>
                </a:lnTo>
                <a:lnTo>
                  <a:pt x="381" y="368"/>
                </a:lnTo>
                <a:lnTo>
                  <a:pt x="375" y="385"/>
                </a:lnTo>
                <a:lnTo>
                  <a:pt x="379" y="416"/>
                </a:lnTo>
                <a:lnTo>
                  <a:pt x="372" y="432"/>
                </a:lnTo>
                <a:lnTo>
                  <a:pt x="361" y="416"/>
                </a:lnTo>
                <a:lnTo>
                  <a:pt x="353" y="423"/>
                </a:lnTo>
                <a:lnTo>
                  <a:pt x="351" y="451"/>
                </a:lnTo>
                <a:lnTo>
                  <a:pt x="346" y="464"/>
                </a:lnTo>
                <a:lnTo>
                  <a:pt x="329" y="476"/>
                </a:lnTo>
                <a:lnTo>
                  <a:pt x="329" y="513"/>
                </a:lnTo>
                <a:lnTo>
                  <a:pt x="317" y="529"/>
                </a:lnTo>
                <a:lnTo>
                  <a:pt x="308" y="561"/>
                </a:lnTo>
                <a:lnTo>
                  <a:pt x="183" y="581"/>
                </a:lnTo>
                <a:lnTo>
                  <a:pt x="180" y="573"/>
                </a:lnTo>
                <a:lnTo>
                  <a:pt x="0" y="597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grpSp>
        <p:nvGrpSpPr>
          <p:cNvPr id="2053" name="Group 9"/>
          <p:cNvGrpSpPr>
            <a:grpSpLocks/>
          </p:cNvGrpSpPr>
          <p:nvPr/>
        </p:nvGrpSpPr>
        <p:grpSpPr bwMode="auto">
          <a:xfrm>
            <a:off x="6842125" y="1866900"/>
            <a:ext cx="1074738" cy="920750"/>
            <a:chOff x="4741" y="1333"/>
            <a:chExt cx="745" cy="657"/>
          </a:xfrm>
          <a:solidFill>
            <a:srgbClr val="FFFF00"/>
          </a:solidFill>
        </p:grpSpPr>
        <p:sp>
          <p:nvSpPr>
            <p:cNvPr id="2186" name="Freeform 10"/>
            <p:cNvSpPr>
              <a:spLocks/>
            </p:cNvSpPr>
            <p:nvPr/>
          </p:nvSpPr>
          <p:spPr bwMode="auto">
            <a:xfrm>
              <a:off x="4741" y="1333"/>
              <a:ext cx="585" cy="603"/>
            </a:xfrm>
            <a:custGeom>
              <a:avLst/>
              <a:gdLst>
                <a:gd name="T0" fmla="*/ 0 w 585"/>
                <a:gd name="T1" fmla="*/ 519 h 603"/>
                <a:gd name="T2" fmla="*/ 0 w 585"/>
                <a:gd name="T3" fmla="*/ 519 h 603"/>
                <a:gd name="T4" fmla="*/ 19 w 585"/>
                <a:gd name="T5" fmla="*/ 552 h 603"/>
                <a:gd name="T6" fmla="*/ 400 w 585"/>
                <a:gd name="T7" fmla="*/ 468 h 603"/>
                <a:gd name="T8" fmla="*/ 426 w 585"/>
                <a:gd name="T9" fmla="*/ 484 h 603"/>
                <a:gd name="T10" fmla="*/ 442 w 585"/>
                <a:gd name="T11" fmla="*/ 519 h 603"/>
                <a:gd name="T12" fmla="*/ 478 w 585"/>
                <a:gd name="T13" fmla="*/ 541 h 603"/>
                <a:gd name="T14" fmla="*/ 561 w 585"/>
                <a:gd name="T15" fmla="*/ 575 h 603"/>
                <a:gd name="T16" fmla="*/ 564 w 585"/>
                <a:gd name="T17" fmla="*/ 588 h 603"/>
                <a:gd name="T18" fmla="*/ 571 w 585"/>
                <a:gd name="T19" fmla="*/ 602 h 603"/>
                <a:gd name="T20" fmla="*/ 578 w 585"/>
                <a:gd name="T21" fmla="*/ 594 h 603"/>
                <a:gd name="T22" fmla="*/ 584 w 585"/>
                <a:gd name="T23" fmla="*/ 566 h 603"/>
                <a:gd name="T24" fmla="*/ 584 w 585"/>
                <a:gd name="T25" fmla="*/ 514 h 603"/>
                <a:gd name="T26" fmla="*/ 571 w 585"/>
                <a:gd name="T27" fmla="*/ 418 h 603"/>
                <a:gd name="T28" fmla="*/ 570 w 585"/>
                <a:gd name="T29" fmla="*/ 315 h 603"/>
                <a:gd name="T30" fmla="*/ 554 w 585"/>
                <a:gd name="T31" fmla="*/ 234 h 603"/>
                <a:gd name="T32" fmla="*/ 527 w 585"/>
                <a:gd name="T33" fmla="*/ 168 h 603"/>
                <a:gd name="T34" fmla="*/ 522 w 585"/>
                <a:gd name="T35" fmla="*/ 102 h 603"/>
                <a:gd name="T36" fmla="*/ 499 w 585"/>
                <a:gd name="T37" fmla="*/ 0 h 603"/>
                <a:gd name="T38" fmla="*/ 380 w 585"/>
                <a:gd name="T39" fmla="*/ 36 h 603"/>
                <a:gd name="T40" fmla="*/ 372 w 585"/>
                <a:gd name="T41" fmla="*/ 34 h 603"/>
                <a:gd name="T42" fmla="*/ 335 w 585"/>
                <a:gd name="T43" fmla="*/ 67 h 603"/>
                <a:gd name="T44" fmla="*/ 304 w 585"/>
                <a:gd name="T45" fmla="*/ 119 h 603"/>
                <a:gd name="T46" fmla="*/ 299 w 585"/>
                <a:gd name="T47" fmla="*/ 142 h 603"/>
                <a:gd name="T48" fmla="*/ 287 w 585"/>
                <a:gd name="T49" fmla="*/ 166 h 603"/>
                <a:gd name="T50" fmla="*/ 258 w 585"/>
                <a:gd name="T51" fmla="*/ 194 h 603"/>
                <a:gd name="T52" fmla="*/ 272 w 585"/>
                <a:gd name="T53" fmla="*/ 212 h 603"/>
                <a:gd name="T54" fmla="*/ 273 w 585"/>
                <a:gd name="T55" fmla="*/ 198 h 603"/>
                <a:gd name="T56" fmla="*/ 282 w 585"/>
                <a:gd name="T57" fmla="*/ 202 h 603"/>
                <a:gd name="T58" fmla="*/ 276 w 585"/>
                <a:gd name="T59" fmla="*/ 209 h 603"/>
                <a:gd name="T60" fmla="*/ 282 w 585"/>
                <a:gd name="T61" fmla="*/ 212 h 603"/>
                <a:gd name="T62" fmla="*/ 277 w 585"/>
                <a:gd name="T63" fmla="*/ 225 h 603"/>
                <a:gd name="T64" fmla="*/ 273 w 585"/>
                <a:gd name="T65" fmla="*/ 224 h 603"/>
                <a:gd name="T66" fmla="*/ 273 w 585"/>
                <a:gd name="T67" fmla="*/ 230 h 603"/>
                <a:gd name="T68" fmla="*/ 287 w 585"/>
                <a:gd name="T69" fmla="*/ 248 h 603"/>
                <a:gd name="T70" fmla="*/ 287 w 585"/>
                <a:gd name="T71" fmla="*/ 267 h 603"/>
                <a:gd name="T72" fmla="*/ 267 w 585"/>
                <a:gd name="T73" fmla="*/ 277 h 603"/>
                <a:gd name="T74" fmla="*/ 249 w 585"/>
                <a:gd name="T75" fmla="*/ 309 h 603"/>
                <a:gd name="T76" fmla="*/ 230 w 585"/>
                <a:gd name="T77" fmla="*/ 327 h 603"/>
                <a:gd name="T78" fmla="*/ 191 w 585"/>
                <a:gd name="T79" fmla="*/ 329 h 603"/>
                <a:gd name="T80" fmla="*/ 177 w 585"/>
                <a:gd name="T81" fmla="*/ 340 h 603"/>
                <a:gd name="T82" fmla="*/ 158 w 585"/>
                <a:gd name="T83" fmla="*/ 329 h 603"/>
                <a:gd name="T84" fmla="*/ 93 w 585"/>
                <a:gd name="T85" fmla="*/ 337 h 603"/>
                <a:gd name="T86" fmla="*/ 44 w 585"/>
                <a:gd name="T87" fmla="*/ 360 h 603"/>
                <a:gd name="T88" fmla="*/ 47 w 585"/>
                <a:gd name="T89" fmla="*/ 379 h 603"/>
                <a:gd name="T90" fmla="*/ 44 w 585"/>
                <a:gd name="T91" fmla="*/ 388 h 603"/>
                <a:gd name="T92" fmla="*/ 47 w 585"/>
                <a:gd name="T93" fmla="*/ 389 h 603"/>
                <a:gd name="T94" fmla="*/ 55 w 585"/>
                <a:gd name="T95" fmla="*/ 407 h 603"/>
                <a:gd name="T96" fmla="*/ 62 w 585"/>
                <a:gd name="T97" fmla="*/ 407 h 603"/>
                <a:gd name="T98" fmla="*/ 70 w 585"/>
                <a:gd name="T99" fmla="*/ 424 h 603"/>
                <a:gd name="T100" fmla="*/ 68 w 585"/>
                <a:gd name="T101" fmla="*/ 430 h 603"/>
                <a:gd name="T102" fmla="*/ 56 w 585"/>
                <a:gd name="T103" fmla="*/ 441 h 603"/>
                <a:gd name="T104" fmla="*/ 49 w 585"/>
                <a:gd name="T105" fmla="*/ 463 h 603"/>
                <a:gd name="T106" fmla="*/ 0 w 585"/>
                <a:gd name="T107" fmla="*/ 519 h 603"/>
                <a:gd name="T108" fmla="*/ 0 w 585"/>
                <a:gd name="T109" fmla="*/ 519 h 60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85" h="603">
                  <a:moveTo>
                    <a:pt x="0" y="519"/>
                  </a:moveTo>
                  <a:lnTo>
                    <a:pt x="0" y="519"/>
                  </a:lnTo>
                  <a:lnTo>
                    <a:pt x="19" y="552"/>
                  </a:lnTo>
                  <a:lnTo>
                    <a:pt x="400" y="468"/>
                  </a:lnTo>
                  <a:lnTo>
                    <a:pt x="426" y="484"/>
                  </a:lnTo>
                  <a:lnTo>
                    <a:pt x="442" y="519"/>
                  </a:lnTo>
                  <a:lnTo>
                    <a:pt x="478" y="541"/>
                  </a:lnTo>
                  <a:lnTo>
                    <a:pt x="561" y="575"/>
                  </a:lnTo>
                  <a:lnTo>
                    <a:pt x="564" y="588"/>
                  </a:lnTo>
                  <a:lnTo>
                    <a:pt x="571" y="602"/>
                  </a:lnTo>
                  <a:lnTo>
                    <a:pt x="578" y="594"/>
                  </a:lnTo>
                  <a:lnTo>
                    <a:pt x="584" y="566"/>
                  </a:lnTo>
                  <a:lnTo>
                    <a:pt x="584" y="514"/>
                  </a:lnTo>
                  <a:lnTo>
                    <a:pt x="571" y="418"/>
                  </a:lnTo>
                  <a:lnTo>
                    <a:pt x="570" y="315"/>
                  </a:lnTo>
                  <a:lnTo>
                    <a:pt x="554" y="234"/>
                  </a:lnTo>
                  <a:lnTo>
                    <a:pt x="527" y="168"/>
                  </a:lnTo>
                  <a:lnTo>
                    <a:pt x="522" y="102"/>
                  </a:lnTo>
                  <a:lnTo>
                    <a:pt x="499" y="0"/>
                  </a:lnTo>
                  <a:lnTo>
                    <a:pt x="380" y="36"/>
                  </a:lnTo>
                  <a:lnTo>
                    <a:pt x="372" y="34"/>
                  </a:lnTo>
                  <a:lnTo>
                    <a:pt x="335" y="67"/>
                  </a:lnTo>
                  <a:lnTo>
                    <a:pt x="304" y="119"/>
                  </a:lnTo>
                  <a:lnTo>
                    <a:pt x="299" y="142"/>
                  </a:lnTo>
                  <a:lnTo>
                    <a:pt x="287" y="166"/>
                  </a:lnTo>
                  <a:lnTo>
                    <a:pt x="258" y="194"/>
                  </a:lnTo>
                  <a:lnTo>
                    <a:pt x="272" y="212"/>
                  </a:lnTo>
                  <a:lnTo>
                    <a:pt x="273" y="198"/>
                  </a:lnTo>
                  <a:lnTo>
                    <a:pt x="282" y="202"/>
                  </a:lnTo>
                  <a:lnTo>
                    <a:pt x="276" y="209"/>
                  </a:lnTo>
                  <a:lnTo>
                    <a:pt x="282" y="212"/>
                  </a:lnTo>
                  <a:lnTo>
                    <a:pt x="277" y="225"/>
                  </a:lnTo>
                  <a:lnTo>
                    <a:pt x="273" y="224"/>
                  </a:lnTo>
                  <a:lnTo>
                    <a:pt x="273" y="230"/>
                  </a:lnTo>
                  <a:lnTo>
                    <a:pt x="287" y="248"/>
                  </a:lnTo>
                  <a:lnTo>
                    <a:pt x="287" y="267"/>
                  </a:lnTo>
                  <a:lnTo>
                    <a:pt x="267" y="277"/>
                  </a:lnTo>
                  <a:lnTo>
                    <a:pt x="249" y="309"/>
                  </a:lnTo>
                  <a:lnTo>
                    <a:pt x="230" y="327"/>
                  </a:lnTo>
                  <a:lnTo>
                    <a:pt x="191" y="329"/>
                  </a:lnTo>
                  <a:lnTo>
                    <a:pt x="177" y="340"/>
                  </a:lnTo>
                  <a:lnTo>
                    <a:pt x="158" y="329"/>
                  </a:lnTo>
                  <a:lnTo>
                    <a:pt x="93" y="337"/>
                  </a:lnTo>
                  <a:lnTo>
                    <a:pt x="44" y="360"/>
                  </a:lnTo>
                  <a:lnTo>
                    <a:pt x="47" y="379"/>
                  </a:lnTo>
                  <a:lnTo>
                    <a:pt x="44" y="388"/>
                  </a:lnTo>
                  <a:lnTo>
                    <a:pt x="47" y="389"/>
                  </a:lnTo>
                  <a:lnTo>
                    <a:pt x="55" y="407"/>
                  </a:lnTo>
                  <a:lnTo>
                    <a:pt x="62" y="407"/>
                  </a:lnTo>
                  <a:lnTo>
                    <a:pt x="70" y="424"/>
                  </a:lnTo>
                  <a:lnTo>
                    <a:pt x="68" y="430"/>
                  </a:lnTo>
                  <a:lnTo>
                    <a:pt x="56" y="441"/>
                  </a:lnTo>
                  <a:lnTo>
                    <a:pt x="49" y="463"/>
                  </a:lnTo>
                  <a:lnTo>
                    <a:pt x="0" y="519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7" name="Freeform 11"/>
            <p:cNvSpPr>
              <a:spLocks/>
            </p:cNvSpPr>
            <p:nvPr/>
          </p:nvSpPr>
          <p:spPr bwMode="auto">
            <a:xfrm>
              <a:off x="5284" y="1959"/>
              <a:ext cx="18" cy="31"/>
            </a:xfrm>
            <a:custGeom>
              <a:avLst/>
              <a:gdLst>
                <a:gd name="T0" fmla="*/ 0 w 18"/>
                <a:gd name="T1" fmla="*/ 30 h 31"/>
                <a:gd name="T2" fmla="*/ 0 w 18"/>
                <a:gd name="T3" fmla="*/ 30 h 31"/>
                <a:gd name="T4" fmla="*/ 2 w 18"/>
                <a:gd name="T5" fmla="*/ 12 h 31"/>
                <a:gd name="T6" fmla="*/ 11 w 18"/>
                <a:gd name="T7" fmla="*/ 0 h 31"/>
                <a:gd name="T8" fmla="*/ 17 w 18"/>
                <a:gd name="T9" fmla="*/ 6 h 31"/>
                <a:gd name="T10" fmla="*/ 8 w 18"/>
                <a:gd name="T11" fmla="*/ 24 h 31"/>
                <a:gd name="T12" fmla="*/ 0 w 18"/>
                <a:gd name="T13" fmla="*/ 30 h 31"/>
                <a:gd name="T14" fmla="*/ 0 w 18"/>
                <a:gd name="T15" fmla="*/ 30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" h="31">
                  <a:moveTo>
                    <a:pt x="0" y="30"/>
                  </a:moveTo>
                  <a:lnTo>
                    <a:pt x="0" y="30"/>
                  </a:lnTo>
                  <a:lnTo>
                    <a:pt x="2" y="12"/>
                  </a:lnTo>
                  <a:lnTo>
                    <a:pt x="11" y="0"/>
                  </a:lnTo>
                  <a:lnTo>
                    <a:pt x="17" y="6"/>
                  </a:lnTo>
                  <a:lnTo>
                    <a:pt x="8" y="24"/>
                  </a:lnTo>
                  <a:lnTo>
                    <a:pt x="0" y="30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8" name="Freeform 12"/>
            <p:cNvSpPr>
              <a:spLocks/>
            </p:cNvSpPr>
            <p:nvPr/>
          </p:nvSpPr>
          <p:spPr bwMode="auto">
            <a:xfrm>
              <a:off x="5302" y="1844"/>
              <a:ext cx="184" cy="128"/>
            </a:xfrm>
            <a:custGeom>
              <a:avLst/>
              <a:gdLst>
                <a:gd name="T0" fmla="*/ 0 w 184"/>
                <a:gd name="T1" fmla="*/ 113 h 128"/>
                <a:gd name="T2" fmla="*/ 0 w 184"/>
                <a:gd name="T3" fmla="*/ 113 h 128"/>
                <a:gd name="T4" fmla="*/ 5 w 184"/>
                <a:gd name="T5" fmla="*/ 124 h 128"/>
                <a:gd name="T6" fmla="*/ 11 w 184"/>
                <a:gd name="T7" fmla="*/ 125 h 128"/>
                <a:gd name="T8" fmla="*/ 17 w 184"/>
                <a:gd name="T9" fmla="*/ 114 h 128"/>
                <a:gd name="T10" fmla="*/ 22 w 184"/>
                <a:gd name="T11" fmla="*/ 111 h 128"/>
                <a:gd name="T12" fmla="*/ 26 w 184"/>
                <a:gd name="T13" fmla="*/ 115 h 128"/>
                <a:gd name="T14" fmla="*/ 14 w 184"/>
                <a:gd name="T15" fmla="*/ 127 h 128"/>
                <a:gd name="T16" fmla="*/ 32 w 184"/>
                <a:gd name="T17" fmla="*/ 118 h 128"/>
                <a:gd name="T18" fmla="*/ 32 w 184"/>
                <a:gd name="T19" fmla="*/ 113 h 128"/>
                <a:gd name="T20" fmla="*/ 57 w 184"/>
                <a:gd name="T21" fmla="*/ 101 h 128"/>
                <a:gd name="T22" fmla="*/ 77 w 184"/>
                <a:gd name="T23" fmla="*/ 83 h 128"/>
                <a:gd name="T24" fmla="*/ 103 w 184"/>
                <a:gd name="T25" fmla="*/ 72 h 128"/>
                <a:gd name="T26" fmla="*/ 120 w 184"/>
                <a:gd name="T27" fmla="*/ 60 h 128"/>
                <a:gd name="T28" fmla="*/ 119 w 184"/>
                <a:gd name="T29" fmla="*/ 62 h 128"/>
                <a:gd name="T30" fmla="*/ 84 w 184"/>
                <a:gd name="T31" fmla="*/ 94 h 128"/>
                <a:gd name="T32" fmla="*/ 75 w 184"/>
                <a:gd name="T33" fmla="*/ 98 h 128"/>
                <a:gd name="T34" fmla="*/ 80 w 184"/>
                <a:gd name="T35" fmla="*/ 98 h 128"/>
                <a:gd name="T36" fmla="*/ 92 w 184"/>
                <a:gd name="T37" fmla="*/ 92 h 128"/>
                <a:gd name="T38" fmla="*/ 148 w 184"/>
                <a:gd name="T39" fmla="*/ 44 h 128"/>
                <a:gd name="T40" fmla="*/ 157 w 184"/>
                <a:gd name="T41" fmla="*/ 34 h 128"/>
                <a:gd name="T42" fmla="*/ 181 w 184"/>
                <a:gd name="T43" fmla="*/ 8 h 128"/>
                <a:gd name="T44" fmla="*/ 183 w 184"/>
                <a:gd name="T45" fmla="*/ 2 h 128"/>
                <a:gd name="T46" fmla="*/ 178 w 184"/>
                <a:gd name="T47" fmla="*/ 2 h 128"/>
                <a:gd name="T48" fmla="*/ 167 w 184"/>
                <a:gd name="T49" fmla="*/ 16 h 128"/>
                <a:gd name="T50" fmla="*/ 159 w 184"/>
                <a:gd name="T51" fmla="*/ 13 h 128"/>
                <a:gd name="T52" fmla="*/ 148 w 184"/>
                <a:gd name="T53" fmla="*/ 22 h 128"/>
                <a:gd name="T54" fmla="*/ 143 w 184"/>
                <a:gd name="T55" fmla="*/ 21 h 128"/>
                <a:gd name="T56" fmla="*/ 134 w 184"/>
                <a:gd name="T57" fmla="*/ 50 h 128"/>
                <a:gd name="T58" fmla="*/ 129 w 184"/>
                <a:gd name="T59" fmla="*/ 44 h 128"/>
                <a:gd name="T60" fmla="*/ 119 w 184"/>
                <a:gd name="T61" fmla="*/ 44 h 128"/>
                <a:gd name="T62" fmla="*/ 137 w 184"/>
                <a:gd name="T63" fmla="*/ 22 h 128"/>
                <a:gd name="T64" fmla="*/ 134 w 184"/>
                <a:gd name="T65" fmla="*/ 16 h 128"/>
                <a:gd name="T66" fmla="*/ 148 w 184"/>
                <a:gd name="T67" fmla="*/ 0 h 128"/>
                <a:gd name="T68" fmla="*/ 142 w 184"/>
                <a:gd name="T69" fmla="*/ 1 h 128"/>
                <a:gd name="T70" fmla="*/ 116 w 184"/>
                <a:gd name="T71" fmla="*/ 34 h 128"/>
                <a:gd name="T72" fmla="*/ 90 w 184"/>
                <a:gd name="T73" fmla="*/ 46 h 128"/>
                <a:gd name="T74" fmla="*/ 73 w 184"/>
                <a:gd name="T75" fmla="*/ 50 h 128"/>
                <a:gd name="T76" fmla="*/ 71 w 184"/>
                <a:gd name="T77" fmla="*/ 57 h 128"/>
                <a:gd name="T78" fmla="*/ 51 w 184"/>
                <a:gd name="T79" fmla="*/ 64 h 128"/>
                <a:gd name="T80" fmla="*/ 44 w 184"/>
                <a:gd name="T81" fmla="*/ 61 h 128"/>
                <a:gd name="T82" fmla="*/ 44 w 184"/>
                <a:gd name="T83" fmla="*/ 67 h 128"/>
                <a:gd name="T84" fmla="*/ 35 w 184"/>
                <a:gd name="T85" fmla="*/ 67 h 128"/>
                <a:gd name="T86" fmla="*/ 32 w 184"/>
                <a:gd name="T87" fmla="*/ 73 h 128"/>
                <a:gd name="T88" fmla="*/ 30 w 184"/>
                <a:gd name="T89" fmla="*/ 83 h 128"/>
                <a:gd name="T90" fmla="*/ 26 w 184"/>
                <a:gd name="T91" fmla="*/ 79 h 128"/>
                <a:gd name="T92" fmla="*/ 22 w 184"/>
                <a:gd name="T93" fmla="*/ 91 h 128"/>
                <a:gd name="T94" fmla="*/ 9 w 184"/>
                <a:gd name="T95" fmla="*/ 96 h 128"/>
                <a:gd name="T96" fmla="*/ 5 w 184"/>
                <a:gd name="T97" fmla="*/ 104 h 128"/>
                <a:gd name="T98" fmla="*/ 0 w 184"/>
                <a:gd name="T99" fmla="*/ 113 h 128"/>
                <a:gd name="T100" fmla="*/ 0 w 184"/>
                <a:gd name="T101" fmla="*/ 113 h 12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84" h="128">
                  <a:moveTo>
                    <a:pt x="0" y="113"/>
                  </a:moveTo>
                  <a:lnTo>
                    <a:pt x="0" y="113"/>
                  </a:lnTo>
                  <a:lnTo>
                    <a:pt x="5" y="124"/>
                  </a:lnTo>
                  <a:lnTo>
                    <a:pt x="11" y="125"/>
                  </a:lnTo>
                  <a:lnTo>
                    <a:pt x="17" y="114"/>
                  </a:lnTo>
                  <a:lnTo>
                    <a:pt x="22" y="111"/>
                  </a:lnTo>
                  <a:lnTo>
                    <a:pt x="26" y="115"/>
                  </a:lnTo>
                  <a:lnTo>
                    <a:pt x="14" y="127"/>
                  </a:lnTo>
                  <a:lnTo>
                    <a:pt x="32" y="118"/>
                  </a:lnTo>
                  <a:lnTo>
                    <a:pt x="32" y="113"/>
                  </a:lnTo>
                  <a:lnTo>
                    <a:pt x="57" y="101"/>
                  </a:lnTo>
                  <a:lnTo>
                    <a:pt x="77" y="83"/>
                  </a:lnTo>
                  <a:lnTo>
                    <a:pt x="103" y="72"/>
                  </a:lnTo>
                  <a:lnTo>
                    <a:pt x="120" y="60"/>
                  </a:lnTo>
                  <a:lnTo>
                    <a:pt x="119" y="62"/>
                  </a:lnTo>
                  <a:lnTo>
                    <a:pt x="84" y="94"/>
                  </a:lnTo>
                  <a:lnTo>
                    <a:pt x="75" y="98"/>
                  </a:lnTo>
                  <a:lnTo>
                    <a:pt x="80" y="98"/>
                  </a:lnTo>
                  <a:lnTo>
                    <a:pt x="92" y="92"/>
                  </a:lnTo>
                  <a:lnTo>
                    <a:pt x="148" y="44"/>
                  </a:lnTo>
                  <a:lnTo>
                    <a:pt x="157" y="34"/>
                  </a:lnTo>
                  <a:lnTo>
                    <a:pt x="181" y="8"/>
                  </a:lnTo>
                  <a:lnTo>
                    <a:pt x="183" y="2"/>
                  </a:lnTo>
                  <a:lnTo>
                    <a:pt x="178" y="2"/>
                  </a:lnTo>
                  <a:lnTo>
                    <a:pt x="167" y="16"/>
                  </a:lnTo>
                  <a:lnTo>
                    <a:pt x="159" y="13"/>
                  </a:lnTo>
                  <a:lnTo>
                    <a:pt x="148" y="22"/>
                  </a:lnTo>
                  <a:lnTo>
                    <a:pt x="143" y="21"/>
                  </a:lnTo>
                  <a:lnTo>
                    <a:pt x="134" y="50"/>
                  </a:lnTo>
                  <a:lnTo>
                    <a:pt x="129" y="44"/>
                  </a:lnTo>
                  <a:lnTo>
                    <a:pt x="119" y="44"/>
                  </a:lnTo>
                  <a:lnTo>
                    <a:pt x="137" y="22"/>
                  </a:lnTo>
                  <a:lnTo>
                    <a:pt x="134" y="16"/>
                  </a:lnTo>
                  <a:lnTo>
                    <a:pt x="148" y="0"/>
                  </a:lnTo>
                  <a:lnTo>
                    <a:pt x="142" y="1"/>
                  </a:lnTo>
                  <a:lnTo>
                    <a:pt x="116" y="34"/>
                  </a:lnTo>
                  <a:lnTo>
                    <a:pt x="90" y="46"/>
                  </a:lnTo>
                  <a:lnTo>
                    <a:pt x="73" y="50"/>
                  </a:lnTo>
                  <a:lnTo>
                    <a:pt x="71" y="57"/>
                  </a:lnTo>
                  <a:lnTo>
                    <a:pt x="51" y="64"/>
                  </a:lnTo>
                  <a:lnTo>
                    <a:pt x="44" y="61"/>
                  </a:lnTo>
                  <a:lnTo>
                    <a:pt x="44" y="67"/>
                  </a:lnTo>
                  <a:lnTo>
                    <a:pt x="35" y="67"/>
                  </a:lnTo>
                  <a:lnTo>
                    <a:pt x="32" y="73"/>
                  </a:lnTo>
                  <a:lnTo>
                    <a:pt x="30" y="83"/>
                  </a:lnTo>
                  <a:lnTo>
                    <a:pt x="26" y="79"/>
                  </a:lnTo>
                  <a:lnTo>
                    <a:pt x="22" y="91"/>
                  </a:lnTo>
                  <a:lnTo>
                    <a:pt x="9" y="96"/>
                  </a:lnTo>
                  <a:lnTo>
                    <a:pt x="5" y="104"/>
                  </a:lnTo>
                  <a:lnTo>
                    <a:pt x="0" y="113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4" name="Group 13"/>
          <p:cNvGrpSpPr>
            <a:grpSpLocks/>
          </p:cNvGrpSpPr>
          <p:nvPr/>
        </p:nvGrpSpPr>
        <p:grpSpPr bwMode="auto">
          <a:xfrm>
            <a:off x="1263650" y="923925"/>
            <a:ext cx="952500" cy="773113"/>
            <a:chOff x="876" y="660"/>
            <a:chExt cx="660" cy="551"/>
          </a:xfrm>
          <a:solidFill>
            <a:srgbClr val="FFFF00"/>
          </a:solidFill>
        </p:grpSpPr>
        <p:sp>
          <p:nvSpPr>
            <p:cNvPr id="2183" name="Freeform 14"/>
            <p:cNvSpPr>
              <a:spLocks/>
            </p:cNvSpPr>
            <p:nvPr/>
          </p:nvSpPr>
          <p:spPr bwMode="auto">
            <a:xfrm>
              <a:off x="876" y="660"/>
              <a:ext cx="660" cy="551"/>
            </a:xfrm>
            <a:custGeom>
              <a:avLst/>
              <a:gdLst>
                <a:gd name="T0" fmla="*/ 25 w 660"/>
                <a:gd name="T1" fmla="*/ 119 h 551"/>
                <a:gd name="T2" fmla="*/ 23 w 660"/>
                <a:gd name="T3" fmla="*/ 192 h 551"/>
                <a:gd name="T4" fmla="*/ 46 w 660"/>
                <a:gd name="T5" fmla="*/ 242 h 551"/>
                <a:gd name="T6" fmla="*/ 14 w 660"/>
                <a:gd name="T7" fmla="*/ 260 h 551"/>
                <a:gd name="T8" fmla="*/ 32 w 660"/>
                <a:gd name="T9" fmla="*/ 278 h 551"/>
                <a:gd name="T10" fmla="*/ 12 w 660"/>
                <a:gd name="T11" fmla="*/ 320 h 551"/>
                <a:gd name="T12" fmla="*/ 10 w 660"/>
                <a:gd name="T13" fmla="*/ 282 h 551"/>
                <a:gd name="T14" fmla="*/ 46 w 660"/>
                <a:gd name="T15" fmla="*/ 354 h 551"/>
                <a:gd name="T16" fmla="*/ 85 w 660"/>
                <a:gd name="T17" fmla="*/ 425 h 551"/>
                <a:gd name="T18" fmla="*/ 188 w 660"/>
                <a:gd name="T19" fmla="*/ 478 h 551"/>
                <a:gd name="T20" fmla="*/ 412 w 660"/>
                <a:gd name="T21" fmla="*/ 504 h 551"/>
                <a:gd name="T22" fmla="*/ 659 w 660"/>
                <a:gd name="T23" fmla="*/ 138 h 551"/>
                <a:gd name="T24" fmla="*/ 200 w 660"/>
                <a:gd name="T25" fmla="*/ 10 h 551"/>
                <a:gd name="T26" fmla="*/ 198 w 660"/>
                <a:gd name="T27" fmla="*/ 28 h 551"/>
                <a:gd name="T28" fmla="*/ 215 w 660"/>
                <a:gd name="T29" fmla="*/ 38 h 551"/>
                <a:gd name="T30" fmla="*/ 203 w 660"/>
                <a:gd name="T31" fmla="*/ 80 h 551"/>
                <a:gd name="T32" fmla="*/ 191 w 660"/>
                <a:gd name="T33" fmla="*/ 79 h 551"/>
                <a:gd name="T34" fmla="*/ 202 w 660"/>
                <a:gd name="T35" fmla="*/ 132 h 551"/>
                <a:gd name="T36" fmla="*/ 209 w 660"/>
                <a:gd name="T37" fmla="*/ 149 h 551"/>
                <a:gd name="T38" fmla="*/ 191 w 660"/>
                <a:gd name="T39" fmla="*/ 176 h 551"/>
                <a:gd name="T40" fmla="*/ 188 w 660"/>
                <a:gd name="T41" fmla="*/ 196 h 551"/>
                <a:gd name="T42" fmla="*/ 169 w 660"/>
                <a:gd name="T43" fmla="*/ 235 h 551"/>
                <a:gd name="T44" fmla="*/ 161 w 660"/>
                <a:gd name="T45" fmla="*/ 239 h 551"/>
                <a:gd name="T46" fmla="*/ 133 w 660"/>
                <a:gd name="T47" fmla="*/ 247 h 551"/>
                <a:gd name="T48" fmla="*/ 123 w 660"/>
                <a:gd name="T49" fmla="*/ 261 h 551"/>
                <a:gd name="T50" fmla="*/ 114 w 660"/>
                <a:gd name="T51" fmla="*/ 254 h 551"/>
                <a:gd name="T52" fmla="*/ 120 w 660"/>
                <a:gd name="T53" fmla="*/ 236 h 551"/>
                <a:gd name="T54" fmla="*/ 125 w 660"/>
                <a:gd name="T55" fmla="*/ 234 h 551"/>
                <a:gd name="T56" fmla="*/ 136 w 660"/>
                <a:gd name="T57" fmla="*/ 235 h 551"/>
                <a:gd name="T58" fmla="*/ 154 w 660"/>
                <a:gd name="T59" fmla="*/ 223 h 551"/>
                <a:gd name="T60" fmla="*/ 154 w 660"/>
                <a:gd name="T61" fmla="*/ 228 h 551"/>
                <a:gd name="T62" fmla="*/ 168 w 660"/>
                <a:gd name="T63" fmla="*/ 199 h 551"/>
                <a:gd name="T64" fmla="*/ 165 w 660"/>
                <a:gd name="T65" fmla="*/ 193 h 551"/>
                <a:gd name="T66" fmla="*/ 182 w 660"/>
                <a:gd name="T67" fmla="*/ 156 h 551"/>
                <a:gd name="T68" fmla="*/ 171 w 660"/>
                <a:gd name="T69" fmla="*/ 158 h 551"/>
                <a:gd name="T70" fmla="*/ 146 w 660"/>
                <a:gd name="T71" fmla="*/ 181 h 551"/>
                <a:gd name="T72" fmla="*/ 141 w 660"/>
                <a:gd name="T73" fmla="*/ 209 h 551"/>
                <a:gd name="T74" fmla="*/ 130 w 660"/>
                <a:gd name="T75" fmla="*/ 181 h 551"/>
                <a:gd name="T76" fmla="*/ 159 w 660"/>
                <a:gd name="T77" fmla="*/ 164 h 551"/>
                <a:gd name="T78" fmla="*/ 174 w 660"/>
                <a:gd name="T79" fmla="*/ 120 h 551"/>
                <a:gd name="T80" fmla="*/ 169 w 660"/>
                <a:gd name="T81" fmla="*/ 113 h 551"/>
                <a:gd name="T82" fmla="*/ 157 w 660"/>
                <a:gd name="T83" fmla="*/ 132 h 551"/>
                <a:gd name="T84" fmla="*/ 148 w 660"/>
                <a:gd name="T85" fmla="*/ 120 h 551"/>
                <a:gd name="T86" fmla="*/ 67 w 660"/>
                <a:gd name="T87" fmla="*/ 69 h 551"/>
                <a:gd name="T88" fmla="*/ 12 w 660"/>
                <a:gd name="T89" fmla="*/ 93 h 55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660" h="551">
                  <a:moveTo>
                    <a:pt x="12" y="93"/>
                  </a:moveTo>
                  <a:lnTo>
                    <a:pt x="12" y="93"/>
                  </a:lnTo>
                  <a:lnTo>
                    <a:pt x="25" y="119"/>
                  </a:lnTo>
                  <a:lnTo>
                    <a:pt x="21" y="152"/>
                  </a:lnTo>
                  <a:lnTo>
                    <a:pt x="20" y="181"/>
                  </a:lnTo>
                  <a:lnTo>
                    <a:pt x="23" y="192"/>
                  </a:lnTo>
                  <a:lnTo>
                    <a:pt x="16" y="234"/>
                  </a:lnTo>
                  <a:lnTo>
                    <a:pt x="29" y="226"/>
                  </a:lnTo>
                  <a:lnTo>
                    <a:pt x="46" y="242"/>
                  </a:lnTo>
                  <a:lnTo>
                    <a:pt x="28" y="245"/>
                  </a:lnTo>
                  <a:lnTo>
                    <a:pt x="15" y="242"/>
                  </a:lnTo>
                  <a:lnTo>
                    <a:pt x="14" y="260"/>
                  </a:lnTo>
                  <a:lnTo>
                    <a:pt x="12" y="272"/>
                  </a:lnTo>
                  <a:lnTo>
                    <a:pt x="29" y="272"/>
                  </a:lnTo>
                  <a:lnTo>
                    <a:pt x="32" y="278"/>
                  </a:lnTo>
                  <a:lnTo>
                    <a:pt x="20" y="284"/>
                  </a:lnTo>
                  <a:lnTo>
                    <a:pt x="21" y="303"/>
                  </a:lnTo>
                  <a:lnTo>
                    <a:pt x="12" y="320"/>
                  </a:lnTo>
                  <a:lnTo>
                    <a:pt x="9" y="319"/>
                  </a:lnTo>
                  <a:lnTo>
                    <a:pt x="12" y="290"/>
                  </a:lnTo>
                  <a:lnTo>
                    <a:pt x="10" y="282"/>
                  </a:lnTo>
                  <a:lnTo>
                    <a:pt x="0" y="324"/>
                  </a:lnTo>
                  <a:lnTo>
                    <a:pt x="15" y="340"/>
                  </a:lnTo>
                  <a:lnTo>
                    <a:pt x="46" y="354"/>
                  </a:lnTo>
                  <a:lnTo>
                    <a:pt x="47" y="368"/>
                  </a:lnTo>
                  <a:lnTo>
                    <a:pt x="61" y="369"/>
                  </a:lnTo>
                  <a:lnTo>
                    <a:pt x="85" y="425"/>
                  </a:lnTo>
                  <a:lnTo>
                    <a:pt x="81" y="445"/>
                  </a:lnTo>
                  <a:lnTo>
                    <a:pt x="120" y="481"/>
                  </a:lnTo>
                  <a:lnTo>
                    <a:pt x="188" y="478"/>
                  </a:lnTo>
                  <a:lnTo>
                    <a:pt x="236" y="504"/>
                  </a:lnTo>
                  <a:lnTo>
                    <a:pt x="261" y="500"/>
                  </a:lnTo>
                  <a:lnTo>
                    <a:pt x="412" y="504"/>
                  </a:lnTo>
                  <a:lnTo>
                    <a:pt x="584" y="550"/>
                  </a:lnTo>
                  <a:lnTo>
                    <a:pt x="586" y="490"/>
                  </a:lnTo>
                  <a:lnTo>
                    <a:pt x="659" y="138"/>
                  </a:lnTo>
                  <a:lnTo>
                    <a:pt x="202" y="0"/>
                  </a:lnTo>
                  <a:lnTo>
                    <a:pt x="198" y="2"/>
                  </a:lnTo>
                  <a:lnTo>
                    <a:pt x="200" y="10"/>
                  </a:lnTo>
                  <a:lnTo>
                    <a:pt x="196" y="13"/>
                  </a:lnTo>
                  <a:lnTo>
                    <a:pt x="200" y="22"/>
                  </a:lnTo>
                  <a:lnTo>
                    <a:pt x="198" y="28"/>
                  </a:lnTo>
                  <a:lnTo>
                    <a:pt x="200" y="36"/>
                  </a:lnTo>
                  <a:lnTo>
                    <a:pt x="206" y="33"/>
                  </a:lnTo>
                  <a:lnTo>
                    <a:pt x="215" y="38"/>
                  </a:lnTo>
                  <a:lnTo>
                    <a:pt x="213" y="53"/>
                  </a:lnTo>
                  <a:lnTo>
                    <a:pt x="214" y="61"/>
                  </a:lnTo>
                  <a:lnTo>
                    <a:pt x="203" y="80"/>
                  </a:lnTo>
                  <a:lnTo>
                    <a:pt x="193" y="69"/>
                  </a:lnTo>
                  <a:lnTo>
                    <a:pt x="191" y="70"/>
                  </a:lnTo>
                  <a:lnTo>
                    <a:pt x="191" y="79"/>
                  </a:lnTo>
                  <a:lnTo>
                    <a:pt x="198" y="80"/>
                  </a:lnTo>
                  <a:lnTo>
                    <a:pt x="207" y="104"/>
                  </a:lnTo>
                  <a:lnTo>
                    <a:pt x="202" y="132"/>
                  </a:lnTo>
                  <a:lnTo>
                    <a:pt x="206" y="142"/>
                  </a:lnTo>
                  <a:lnTo>
                    <a:pt x="213" y="143"/>
                  </a:lnTo>
                  <a:lnTo>
                    <a:pt x="209" y="149"/>
                  </a:lnTo>
                  <a:lnTo>
                    <a:pt x="202" y="152"/>
                  </a:lnTo>
                  <a:lnTo>
                    <a:pt x="191" y="170"/>
                  </a:lnTo>
                  <a:lnTo>
                    <a:pt x="191" y="176"/>
                  </a:lnTo>
                  <a:lnTo>
                    <a:pt x="188" y="186"/>
                  </a:lnTo>
                  <a:lnTo>
                    <a:pt x="182" y="188"/>
                  </a:lnTo>
                  <a:lnTo>
                    <a:pt x="188" y="196"/>
                  </a:lnTo>
                  <a:lnTo>
                    <a:pt x="182" y="200"/>
                  </a:lnTo>
                  <a:lnTo>
                    <a:pt x="181" y="231"/>
                  </a:lnTo>
                  <a:lnTo>
                    <a:pt x="169" y="235"/>
                  </a:lnTo>
                  <a:lnTo>
                    <a:pt x="169" y="245"/>
                  </a:lnTo>
                  <a:lnTo>
                    <a:pt x="161" y="234"/>
                  </a:lnTo>
                  <a:lnTo>
                    <a:pt x="161" y="239"/>
                  </a:lnTo>
                  <a:lnTo>
                    <a:pt x="143" y="260"/>
                  </a:lnTo>
                  <a:lnTo>
                    <a:pt x="136" y="257"/>
                  </a:lnTo>
                  <a:lnTo>
                    <a:pt x="133" y="247"/>
                  </a:lnTo>
                  <a:lnTo>
                    <a:pt x="130" y="254"/>
                  </a:lnTo>
                  <a:lnTo>
                    <a:pt x="125" y="249"/>
                  </a:lnTo>
                  <a:lnTo>
                    <a:pt x="123" y="261"/>
                  </a:lnTo>
                  <a:lnTo>
                    <a:pt x="120" y="261"/>
                  </a:lnTo>
                  <a:lnTo>
                    <a:pt x="120" y="251"/>
                  </a:lnTo>
                  <a:lnTo>
                    <a:pt x="114" y="254"/>
                  </a:lnTo>
                  <a:lnTo>
                    <a:pt x="123" y="243"/>
                  </a:lnTo>
                  <a:lnTo>
                    <a:pt x="113" y="242"/>
                  </a:lnTo>
                  <a:lnTo>
                    <a:pt x="120" y="236"/>
                  </a:lnTo>
                  <a:lnTo>
                    <a:pt x="112" y="234"/>
                  </a:lnTo>
                  <a:lnTo>
                    <a:pt x="115" y="228"/>
                  </a:lnTo>
                  <a:lnTo>
                    <a:pt x="125" y="234"/>
                  </a:lnTo>
                  <a:lnTo>
                    <a:pt x="128" y="226"/>
                  </a:lnTo>
                  <a:lnTo>
                    <a:pt x="143" y="219"/>
                  </a:lnTo>
                  <a:lnTo>
                    <a:pt x="136" y="235"/>
                  </a:lnTo>
                  <a:lnTo>
                    <a:pt x="139" y="247"/>
                  </a:lnTo>
                  <a:lnTo>
                    <a:pt x="144" y="227"/>
                  </a:lnTo>
                  <a:lnTo>
                    <a:pt x="154" y="223"/>
                  </a:lnTo>
                  <a:lnTo>
                    <a:pt x="150" y="233"/>
                  </a:lnTo>
                  <a:lnTo>
                    <a:pt x="154" y="239"/>
                  </a:lnTo>
                  <a:lnTo>
                    <a:pt x="154" y="228"/>
                  </a:lnTo>
                  <a:lnTo>
                    <a:pt x="163" y="223"/>
                  </a:lnTo>
                  <a:lnTo>
                    <a:pt x="169" y="208"/>
                  </a:lnTo>
                  <a:lnTo>
                    <a:pt x="168" y="199"/>
                  </a:lnTo>
                  <a:lnTo>
                    <a:pt x="154" y="199"/>
                  </a:lnTo>
                  <a:lnTo>
                    <a:pt x="158" y="186"/>
                  </a:lnTo>
                  <a:lnTo>
                    <a:pt x="165" y="193"/>
                  </a:lnTo>
                  <a:lnTo>
                    <a:pt x="166" y="174"/>
                  </a:lnTo>
                  <a:lnTo>
                    <a:pt x="182" y="176"/>
                  </a:lnTo>
                  <a:lnTo>
                    <a:pt x="182" y="156"/>
                  </a:lnTo>
                  <a:lnTo>
                    <a:pt x="176" y="143"/>
                  </a:lnTo>
                  <a:lnTo>
                    <a:pt x="176" y="162"/>
                  </a:lnTo>
                  <a:lnTo>
                    <a:pt x="171" y="158"/>
                  </a:lnTo>
                  <a:lnTo>
                    <a:pt x="161" y="167"/>
                  </a:lnTo>
                  <a:lnTo>
                    <a:pt x="154" y="180"/>
                  </a:lnTo>
                  <a:lnTo>
                    <a:pt x="146" y="181"/>
                  </a:lnTo>
                  <a:lnTo>
                    <a:pt x="130" y="192"/>
                  </a:lnTo>
                  <a:lnTo>
                    <a:pt x="117" y="208"/>
                  </a:lnTo>
                  <a:lnTo>
                    <a:pt x="141" y="209"/>
                  </a:lnTo>
                  <a:lnTo>
                    <a:pt x="120" y="213"/>
                  </a:lnTo>
                  <a:lnTo>
                    <a:pt x="112" y="209"/>
                  </a:lnTo>
                  <a:lnTo>
                    <a:pt x="130" y="181"/>
                  </a:lnTo>
                  <a:lnTo>
                    <a:pt x="144" y="174"/>
                  </a:lnTo>
                  <a:lnTo>
                    <a:pt x="155" y="154"/>
                  </a:lnTo>
                  <a:lnTo>
                    <a:pt x="159" y="164"/>
                  </a:lnTo>
                  <a:lnTo>
                    <a:pt x="167" y="156"/>
                  </a:lnTo>
                  <a:lnTo>
                    <a:pt x="176" y="135"/>
                  </a:lnTo>
                  <a:lnTo>
                    <a:pt x="174" y="120"/>
                  </a:lnTo>
                  <a:lnTo>
                    <a:pt x="171" y="131"/>
                  </a:lnTo>
                  <a:lnTo>
                    <a:pt x="166" y="129"/>
                  </a:lnTo>
                  <a:lnTo>
                    <a:pt x="169" y="113"/>
                  </a:lnTo>
                  <a:lnTo>
                    <a:pt x="164" y="113"/>
                  </a:lnTo>
                  <a:lnTo>
                    <a:pt x="163" y="129"/>
                  </a:lnTo>
                  <a:lnTo>
                    <a:pt x="157" y="132"/>
                  </a:lnTo>
                  <a:lnTo>
                    <a:pt x="155" y="118"/>
                  </a:lnTo>
                  <a:lnTo>
                    <a:pt x="152" y="113"/>
                  </a:lnTo>
                  <a:lnTo>
                    <a:pt x="148" y="120"/>
                  </a:lnTo>
                  <a:lnTo>
                    <a:pt x="141" y="102"/>
                  </a:lnTo>
                  <a:lnTo>
                    <a:pt x="125" y="101"/>
                  </a:lnTo>
                  <a:lnTo>
                    <a:pt x="67" y="69"/>
                  </a:lnTo>
                  <a:lnTo>
                    <a:pt x="27" y="25"/>
                  </a:lnTo>
                  <a:lnTo>
                    <a:pt x="14" y="56"/>
                  </a:lnTo>
                  <a:lnTo>
                    <a:pt x="12" y="93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4" name="Freeform 15"/>
            <p:cNvSpPr>
              <a:spLocks/>
            </p:cNvSpPr>
            <p:nvPr/>
          </p:nvSpPr>
          <p:spPr bwMode="auto">
            <a:xfrm>
              <a:off x="1030" y="689"/>
              <a:ext cx="31" cy="44"/>
            </a:xfrm>
            <a:custGeom>
              <a:avLst/>
              <a:gdLst>
                <a:gd name="T0" fmla="*/ 0 w 31"/>
                <a:gd name="T1" fmla="*/ 20 h 44"/>
                <a:gd name="T2" fmla="*/ 0 w 31"/>
                <a:gd name="T3" fmla="*/ 20 h 44"/>
                <a:gd name="T4" fmla="*/ 26 w 31"/>
                <a:gd name="T5" fmla="*/ 0 h 44"/>
                <a:gd name="T6" fmla="*/ 30 w 31"/>
                <a:gd name="T7" fmla="*/ 19 h 44"/>
                <a:gd name="T8" fmla="*/ 26 w 31"/>
                <a:gd name="T9" fmla="*/ 43 h 44"/>
                <a:gd name="T10" fmla="*/ 0 w 31"/>
                <a:gd name="T11" fmla="*/ 20 h 44"/>
                <a:gd name="T12" fmla="*/ 0 w 31"/>
                <a:gd name="T13" fmla="*/ 20 h 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" h="44">
                  <a:moveTo>
                    <a:pt x="0" y="20"/>
                  </a:moveTo>
                  <a:lnTo>
                    <a:pt x="0" y="20"/>
                  </a:lnTo>
                  <a:lnTo>
                    <a:pt x="26" y="0"/>
                  </a:lnTo>
                  <a:lnTo>
                    <a:pt x="30" y="19"/>
                  </a:lnTo>
                  <a:lnTo>
                    <a:pt x="26" y="43"/>
                  </a:lnTo>
                  <a:lnTo>
                    <a:pt x="0" y="20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5" name="Freeform 16"/>
            <p:cNvSpPr>
              <a:spLocks/>
            </p:cNvSpPr>
            <p:nvPr/>
          </p:nvSpPr>
          <p:spPr bwMode="auto">
            <a:xfrm>
              <a:off x="1051" y="744"/>
              <a:ext cx="22" cy="60"/>
            </a:xfrm>
            <a:custGeom>
              <a:avLst/>
              <a:gdLst>
                <a:gd name="T0" fmla="*/ 0 w 22"/>
                <a:gd name="T1" fmla="*/ 16 h 60"/>
                <a:gd name="T2" fmla="*/ 0 w 22"/>
                <a:gd name="T3" fmla="*/ 16 h 60"/>
                <a:gd name="T4" fmla="*/ 13 w 22"/>
                <a:gd name="T5" fmla="*/ 0 h 60"/>
                <a:gd name="T6" fmla="*/ 21 w 22"/>
                <a:gd name="T7" fmla="*/ 9 h 60"/>
                <a:gd name="T8" fmla="*/ 17 w 22"/>
                <a:gd name="T9" fmla="*/ 59 h 60"/>
                <a:gd name="T10" fmla="*/ 0 w 22"/>
                <a:gd name="T11" fmla="*/ 16 h 60"/>
                <a:gd name="T12" fmla="*/ 0 w 22"/>
                <a:gd name="T13" fmla="*/ 16 h 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60">
                  <a:moveTo>
                    <a:pt x="0" y="16"/>
                  </a:moveTo>
                  <a:lnTo>
                    <a:pt x="0" y="16"/>
                  </a:lnTo>
                  <a:lnTo>
                    <a:pt x="13" y="0"/>
                  </a:lnTo>
                  <a:lnTo>
                    <a:pt x="21" y="9"/>
                  </a:lnTo>
                  <a:lnTo>
                    <a:pt x="17" y="59"/>
                  </a:lnTo>
                  <a:lnTo>
                    <a:pt x="0" y="16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5" name="Freeform 17"/>
          <p:cNvSpPr>
            <a:spLocks/>
          </p:cNvSpPr>
          <p:nvPr/>
        </p:nvSpPr>
        <p:spPr bwMode="auto">
          <a:xfrm>
            <a:off x="5843588" y="4164013"/>
            <a:ext cx="544512" cy="987425"/>
          </a:xfrm>
          <a:custGeom>
            <a:avLst/>
            <a:gdLst>
              <a:gd name="T0" fmla="*/ 0 w 377"/>
              <a:gd name="T1" fmla="*/ 2147483647 h 705"/>
              <a:gd name="T2" fmla="*/ 0 w 377"/>
              <a:gd name="T3" fmla="*/ 2147483647 h 705"/>
              <a:gd name="T4" fmla="*/ 2147483647 w 377"/>
              <a:gd name="T5" fmla="*/ 2147483647 h 705"/>
              <a:gd name="T6" fmla="*/ 0 w 377"/>
              <a:gd name="T7" fmla="*/ 2147483647 h 705"/>
              <a:gd name="T8" fmla="*/ 2147483647 w 377"/>
              <a:gd name="T9" fmla="*/ 2147483647 h 705"/>
              <a:gd name="T10" fmla="*/ 2147483647 w 377"/>
              <a:gd name="T11" fmla="*/ 2147483647 h 705"/>
              <a:gd name="T12" fmla="*/ 2147483647 w 377"/>
              <a:gd name="T13" fmla="*/ 2147483647 h 705"/>
              <a:gd name="T14" fmla="*/ 2147483647 w 377"/>
              <a:gd name="T15" fmla="*/ 2147483647 h 705"/>
              <a:gd name="T16" fmla="*/ 2147483647 w 377"/>
              <a:gd name="T17" fmla="*/ 2147483647 h 705"/>
              <a:gd name="T18" fmla="*/ 2147483647 w 377"/>
              <a:gd name="T19" fmla="*/ 2147483647 h 705"/>
              <a:gd name="T20" fmla="*/ 2147483647 w 377"/>
              <a:gd name="T21" fmla="*/ 2147483647 h 705"/>
              <a:gd name="T22" fmla="*/ 2147483647 w 377"/>
              <a:gd name="T23" fmla="*/ 2147483647 h 705"/>
              <a:gd name="T24" fmla="*/ 2147483647 w 377"/>
              <a:gd name="T25" fmla="*/ 2147483647 h 705"/>
              <a:gd name="T26" fmla="*/ 2147483647 w 377"/>
              <a:gd name="T27" fmla="*/ 2147483647 h 705"/>
              <a:gd name="T28" fmla="*/ 2147483647 w 377"/>
              <a:gd name="T29" fmla="*/ 2147483647 h 705"/>
              <a:gd name="T30" fmla="*/ 2147483647 w 377"/>
              <a:gd name="T31" fmla="*/ 2147483647 h 705"/>
              <a:gd name="T32" fmla="*/ 2147483647 w 377"/>
              <a:gd name="T33" fmla="*/ 2147483647 h 705"/>
              <a:gd name="T34" fmla="*/ 2147483647 w 377"/>
              <a:gd name="T35" fmla="*/ 2147483647 h 705"/>
              <a:gd name="T36" fmla="*/ 2147483647 w 377"/>
              <a:gd name="T37" fmla="*/ 2147483647 h 705"/>
              <a:gd name="T38" fmla="*/ 2147483647 w 377"/>
              <a:gd name="T39" fmla="*/ 2147483647 h 705"/>
              <a:gd name="T40" fmla="*/ 2147483647 w 377"/>
              <a:gd name="T41" fmla="*/ 2147483647 h 705"/>
              <a:gd name="T42" fmla="*/ 2147483647 w 377"/>
              <a:gd name="T43" fmla="*/ 2147483647 h 705"/>
              <a:gd name="T44" fmla="*/ 2147483647 w 377"/>
              <a:gd name="T45" fmla="*/ 2147483647 h 705"/>
              <a:gd name="T46" fmla="*/ 2147483647 w 377"/>
              <a:gd name="T47" fmla="*/ 0 h 705"/>
              <a:gd name="T48" fmla="*/ 0 w 377"/>
              <a:gd name="T49" fmla="*/ 2147483647 h 705"/>
              <a:gd name="T50" fmla="*/ 0 w 377"/>
              <a:gd name="T51" fmla="*/ 2147483647 h 70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7" h="705">
                <a:moveTo>
                  <a:pt x="0" y="28"/>
                </a:moveTo>
                <a:lnTo>
                  <a:pt x="0" y="28"/>
                </a:lnTo>
                <a:lnTo>
                  <a:pt x="10" y="40"/>
                </a:lnTo>
                <a:lnTo>
                  <a:pt x="0" y="474"/>
                </a:lnTo>
                <a:lnTo>
                  <a:pt x="23" y="684"/>
                </a:lnTo>
                <a:lnTo>
                  <a:pt x="49" y="689"/>
                </a:lnTo>
                <a:lnTo>
                  <a:pt x="61" y="624"/>
                </a:lnTo>
                <a:lnTo>
                  <a:pt x="72" y="642"/>
                </a:lnTo>
                <a:lnTo>
                  <a:pt x="72" y="674"/>
                </a:lnTo>
                <a:lnTo>
                  <a:pt x="89" y="688"/>
                </a:lnTo>
                <a:lnTo>
                  <a:pt x="66" y="704"/>
                </a:lnTo>
                <a:lnTo>
                  <a:pt x="118" y="687"/>
                </a:lnTo>
                <a:lnTo>
                  <a:pt x="129" y="667"/>
                </a:lnTo>
                <a:lnTo>
                  <a:pt x="120" y="657"/>
                </a:lnTo>
                <a:lnTo>
                  <a:pt x="126" y="639"/>
                </a:lnTo>
                <a:lnTo>
                  <a:pt x="99" y="610"/>
                </a:lnTo>
                <a:lnTo>
                  <a:pt x="101" y="589"/>
                </a:lnTo>
                <a:lnTo>
                  <a:pt x="376" y="561"/>
                </a:lnTo>
                <a:lnTo>
                  <a:pt x="355" y="449"/>
                </a:lnTo>
                <a:lnTo>
                  <a:pt x="360" y="411"/>
                </a:lnTo>
                <a:lnTo>
                  <a:pt x="368" y="384"/>
                </a:lnTo>
                <a:lnTo>
                  <a:pt x="360" y="347"/>
                </a:lnTo>
                <a:lnTo>
                  <a:pt x="331" y="297"/>
                </a:lnTo>
                <a:lnTo>
                  <a:pt x="261" y="0"/>
                </a:lnTo>
                <a:lnTo>
                  <a:pt x="0" y="28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56" name="Freeform 18"/>
          <p:cNvSpPr>
            <a:spLocks/>
          </p:cNvSpPr>
          <p:nvPr/>
        </p:nvSpPr>
        <p:spPr bwMode="auto">
          <a:xfrm>
            <a:off x="1878013" y="3557588"/>
            <a:ext cx="971550" cy="1258887"/>
          </a:xfrm>
          <a:custGeom>
            <a:avLst/>
            <a:gdLst>
              <a:gd name="T0" fmla="*/ 0 w 673"/>
              <a:gd name="T1" fmla="*/ 2147483647 h 898"/>
              <a:gd name="T2" fmla="*/ 0 w 673"/>
              <a:gd name="T3" fmla="*/ 2147483647 h 898"/>
              <a:gd name="T4" fmla="*/ 2147483647 w 673"/>
              <a:gd name="T5" fmla="*/ 2147483647 h 898"/>
              <a:gd name="T6" fmla="*/ 2147483647 w 673"/>
              <a:gd name="T7" fmla="*/ 2147483647 h 898"/>
              <a:gd name="T8" fmla="*/ 2147483647 w 673"/>
              <a:gd name="T9" fmla="*/ 2147483647 h 898"/>
              <a:gd name="T10" fmla="*/ 2147483647 w 673"/>
              <a:gd name="T11" fmla="*/ 2147483647 h 898"/>
              <a:gd name="T12" fmla="*/ 2147483647 w 673"/>
              <a:gd name="T13" fmla="*/ 2147483647 h 898"/>
              <a:gd name="T14" fmla="*/ 2147483647 w 673"/>
              <a:gd name="T15" fmla="*/ 2147483647 h 898"/>
              <a:gd name="T16" fmla="*/ 2147483647 w 673"/>
              <a:gd name="T17" fmla="*/ 2147483647 h 898"/>
              <a:gd name="T18" fmla="*/ 2147483647 w 673"/>
              <a:gd name="T19" fmla="*/ 2147483647 h 898"/>
              <a:gd name="T20" fmla="*/ 2147483647 w 673"/>
              <a:gd name="T21" fmla="*/ 2147483647 h 898"/>
              <a:gd name="T22" fmla="*/ 2147483647 w 673"/>
              <a:gd name="T23" fmla="*/ 2147483647 h 898"/>
              <a:gd name="T24" fmla="*/ 2147483647 w 673"/>
              <a:gd name="T25" fmla="*/ 0 h 898"/>
              <a:gd name="T26" fmla="*/ 2147483647 w 673"/>
              <a:gd name="T27" fmla="*/ 2147483647 h 898"/>
              <a:gd name="T28" fmla="*/ 2147483647 w 673"/>
              <a:gd name="T29" fmla="*/ 2147483647 h 898"/>
              <a:gd name="T30" fmla="*/ 2147483647 w 673"/>
              <a:gd name="T31" fmla="*/ 2147483647 h 898"/>
              <a:gd name="T32" fmla="*/ 2147483647 w 673"/>
              <a:gd name="T33" fmla="*/ 2147483647 h 898"/>
              <a:gd name="T34" fmla="*/ 2147483647 w 673"/>
              <a:gd name="T35" fmla="*/ 2147483647 h 898"/>
              <a:gd name="T36" fmla="*/ 0 w 673"/>
              <a:gd name="T37" fmla="*/ 2147483647 h 898"/>
              <a:gd name="T38" fmla="*/ 0 w 673"/>
              <a:gd name="T39" fmla="*/ 2147483647 h 89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73" h="898">
                <a:moveTo>
                  <a:pt x="0" y="615"/>
                </a:moveTo>
                <a:lnTo>
                  <a:pt x="0" y="615"/>
                </a:lnTo>
                <a:lnTo>
                  <a:pt x="41" y="570"/>
                </a:lnTo>
                <a:lnTo>
                  <a:pt x="24" y="536"/>
                </a:lnTo>
                <a:lnTo>
                  <a:pt x="31" y="487"/>
                </a:lnTo>
                <a:lnTo>
                  <a:pt x="79" y="404"/>
                </a:lnTo>
                <a:lnTo>
                  <a:pt x="109" y="379"/>
                </a:lnTo>
                <a:lnTo>
                  <a:pt x="89" y="351"/>
                </a:lnTo>
                <a:lnTo>
                  <a:pt x="79" y="266"/>
                </a:lnTo>
                <a:lnTo>
                  <a:pt x="91" y="116"/>
                </a:lnTo>
                <a:lnTo>
                  <a:pt x="115" y="107"/>
                </a:lnTo>
                <a:lnTo>
                  <a:pt x="151" y="133"/>
                </a:lnTo>
                <a:lnTo>
                  <a:pt x="186" y="0"/>
                </a:lnTo>
                <a:lnTo>
                  <a:pt x="672" y="96"/>
                </a:lnTo>
                <a:lnTo>
                  <a:pt x="572" y="897"/>
                </a:lnTo>
                <a:lnTo>
                  <a:pt x="421" y="869"/>
                </a:lnTo>
                <a:lnTo>
                  <a:pt x="328" y="841"/>
                </a:lnTo>
                <a:lnTo>
                  <a:pt x="138" y="712"/>
                </a:lnTo>
                <a:lnTo>
                  <a:pt x="0" y="615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57" name="Freeform 19"/>
          <p:cNvSpPr>
            <a:spLocks/>
          </p:cNvSpPr>
          <p:nvPr/>
        </p:nvSpPr>
        <p:spPr bwMode="auto">
          <a:xfrm>
            <a:off x="4902200" y="3917950"/>
            <a:ext cx="720725" cy="723900"/>
          </a:xfrm>
          <a:custGeom>
            <a:avLst/>
            <a:gdLst>
              <a:gd name="T0" fmla="*/ 0 w 499"/>
              <a:gd name="T1" fmla="*/ 2147483647 h 517"/>
              <a:gd name="T2" fmla="*/ 0 w 499"/>
              <a:gd name="T3" fmla="*/ 2147483647 h 517"/>
              <a:gd name="T4" fmla="*/ 2147483647 w 499"/>
              <a:gd name="T5" fmla="*/ 2147483647 h 517"/>
              <a:gd name="T6" fmla="*/ 2147483647 w 499"/>
              <a:gd name="T7" fmla="*/ 2147483647 h 517"/>
              <a:gd name="T8" fmla="*/ 2147483647 w 499"/>
              <a:gd name="T9" fmla="*/ 2147483647 h 517"/>
              <a:gd name="T10" fmla="*/ 2147483647 w 499"/>
              <a:gd name="T11" fmla="*/ 2147483647 h 517"/>
              <a:gd name="T12" fmla="*/ 2147483647 w 499"/>
              <a:gd name="T13" fmla="*/ 2147483647 h 517"/>
              <a:gd name="T14" fmla="*/ 2147483647 w 499"/>
              <a:gd name="T15" fmla="*/ 2147483647 h 517"/>
              <a:gd name="T16" fmla="*/ 2147483647 w 499"/>
              <a:gd name="T17" fmla="*/ 2147483647 h 517"/>
              <a:gd name="T18" fmla="*/ 2147483647 w 499"/>
              <a:gd name="T19" fmla="*/ 2147483647 h 517"/>
              <a:gd name="T20" fmla="*/ 2147483647 w 499"/>
              <a:gd name="T21" fmla="*/ 2147483647 h 517"/>
              <a:gd name="T22" fmla="*/ 2147483647 w 499"/>
              <a:gd name="T23" fmla="*/ 2147483647 h 517"/>
              <a:gd name="T24" fmla="*/ 2147483647 w 499"/>
              <a:gd name="T25" fmla="*/ 2147483647 h 517"/>
              <a:gd name="T26" fmla="*/ 2147483647 w 499"/>
              <a:gd name="T27" fmla="*/ 2147483647 h 517"/>
              <a:gd name="T28" fmla="*/ 2147483647 w 499"/>
              <a:gd name="T29" fmla="*/ 2147483647 h 517"/>
              <a:gd name="T30" fmla="*/ 2147483647 w 499"/>
              <a:gd name="T31" fmla="*/ 2147483647 h 517"/>
              <a:gd name="T32" fmla="*/ 2147483647 w 499"/>
              <a:gd name="T33" fmla="*/ 2147483647 h 517"/>
              <a:gd name="T34" fmla="*/ 2147483647 w 499"/>
              <a:gd name="T35" fmla="*/ 2147483647 h 517"/>
              <a:gd name="T36" fmla="*/ 2147483647 w 499"/>
              <a:gd name="T37" fmla="*/ 2147483647 h 517"/>
              <a:gd name="T38" fmla="*/ 2147483647 w 499"/>
              <a:gd name="T39" fmla="*/ 2147483647 h 517"/>
              <a:gd name="T40" fmla="*/ 2147483647 w 499"/>
              <a:gd name="T41" fmla="*/ 0 h 517"/>
              <a:gd name="T42" fmla="*/ 0 w 499"/>
              <a:gd name="T43" fmla="*/ 2147483647 h 517"/>
              <a:gd name="T44" fmla="*/ 0 w 499"/>
              <a:gd name="T45" fmla="*/ 2147483647 h 51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499" h="517">
                <a:moveTo>
                  <a:pt x="0" y="18"/>
                </a:moveTo>
                <a:lnTo>
                  <a:pt x="0" y="18"/>
                </a:lnTo>
                <a:lnTo>
                  <a:pt x="19" y="175"/>
                </a:lnTo>
                <a:lnTo>
                  <a:pt x="16" y="424"/>
                </a:lnTo>
                <a:lnTo>
                  <a:pt x="25" y="439"/>
                </a:lnTo>
                <a:lnTo>
                  <a:pt x="60" y="437"/>
                </a:lnTo>
                <a:lnTo>
                  <a:pt x="62" y="516"/>
                </a:lnTo>
                <a:lnTo>
                  <a:pt x="360" y="511"/>
                </a:lnTo>
                <a:lnTo>
                  <a:pt x="353" y="432"/>
                </a:lnTo>
                <a:lnTo>
                  <a:pt x="379" y="347"/>
                </a:lnTo>
                <a:lnTo>
                  <a:pt x="414" y="286"/>
                </a:lnTo>
                <a:lnTo>
                  <a:pt x="413" y="271"/>
                </a:lnTo>
                <a:lnTo>
                  <a:pt x="441" y="218"/>
                </a:lnTo>
                <a:lnTo>
                  <a:pt x="457" y="161"/>
                </a:lnTo>
                <a:lnTo>
                  <a:pt x="450" y="155"/>
                </a:lnTo>
                <a:lnTo>
                  <a:pt x="473" y="131"/>
                </a:lnTo>
                <a:lnTo>
                  <a:pt x="498" y="80"/>
                </a:lnTo>
                <a:lnTo>
                  <a:pt x="490" y="70"/>
                </a:lnTo>
                <a:lnTo>
                  <a:pt x="424" y="74"/>
                </a:lnTo>
                <a:lnTo>
                  <a:pt x="441" y="45"/>
                </a:lnTo>
                <a:lnTo>
                  <a:pt x="435" y="0"/>
                </a:lnTo>
                <a:lnTo>
                  <a:pt x="0" y="18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8" name="Freeform 20"/>
          <p:cNvSpPr>
            <a:spLocks/>
          </p:cNvSpPr>
          <p:nvPr/>
        </p:nvSpPr>
        <p:spPr bwMode="auto">
          <a:xfrm>
            <a:off x="906463" y="2198688"/>
            <a:ext cx="1130300" cy="2159000"/>
          </a:xfrm>
          <a:custGeom>
            <a:avLst/>
            <a:gdLst>
              <a:gd name="T0" fmla="*/ 2147483647 w 783"/>
              <a:gd name="T1" fmla="*/ 2147483647 h 1541"/>
              <a:gd name="T2" fmla="*/ 2147483647 w 783"/>
              <a:gd name="T3" fmla="*/ 2147483647 h 1541"/>
              <a:gd name="T4" fmla="*/ 2147483647 w 783"/>
              <a:gd name="T5" fmla="*/ 2147483647 h 1541"/>
              <a:gd name="T6" fmla="*/ 2147483647 w 783"/>
              <a:gd name="T7" fmla="*/ 2147483647 h 1541"/>
              <a:gd name="T8" fmla="*/ 2147483647 w 783"/>
              <a:gd name="T9" fmla="*/ 2147483647 h 1541"/>
              <a:gd name="T10" fmla="*/ 2147483647 w 783"/>
              <a:gd name="T11" fmla="*/ 2147483647 h 1541"/>
              <a:gd name="T12" fmla="*/ 2147483647 w 783"/>
              <a:gd name="T13" fmla="*/ 2147483647 h 1541"/>
              <a:gd name="T14" fmla="*/ 2147483647 w 783"/>
              <a:gd name="T15" fmla="*/ 2147483647 h 1541"/>
              <a:gd name="T16" fmla="*/ 2147483647 w 783"/>
              <a:gd name="T17" fmla="*/ 2147483647 h 1541"/>
              <a:gd name="T18" fmla="*/ 2147483647 w 783"/>
              <a:gd name="T19" fmla="*/ 2147483647 h 1541"/>
              <a:gd name="T20" fmla="*/ 2147483647 w 783"/>
              <a:gd name="T21" fmla="*/ 2147483647 h 1541"/>
              <a:gd name="T22" fmla="*/ 2147483647 w 783"/>
              <a:gd name="T23" fmla="*/ 2147483647 h 1541"/>
              <a:gd name="T24" fmla="*/ 2147483647 w 783"/>
              <a:gd name="T25" fmla="*/ 2147483647 h 1541"/>
              <a:gd name="T26" fmla="*/ 2147483647 w 783"/>
              <a:gd name="T27" fmla="*/ 2147483647 h 1541"/>
              <a:gd name="T28" fmla="*/ 2147483647 w 783"/>
              <a:gd name="T29" fmla="*/ 2147483647 h 1541"/>
              <a:gd name="T30" fmla="*/ 2147483647 w 783"/>
              <a:gd name="T31" fmla="*/ 2147483647 h 1541"/>
              <a:gd name="T32" fmla="*/ 2147483647 w 783"/>
              <a:gd name="T33" fmla="*/ 2147483647 h 1541"/>
              <a:gd name="T34" fmla="*/ 2147483647 w 783"/>
              <a:gd name="T35" fmla="*/ 2147483647 h 1541"/>
              <a:gd name="T36" fmla="*/ 2147483647 w 783"/>
              <a:gd name="T37" fmla="*/ 2147483647 h 1541"/>
              <a:gd name="T38" fmla="*/ 2147483647 w 783"/>
              <a:gd name="T39" fmla="*/ 2147483647 h 1541"/>
              <a:gd name="T40" fmla="*/ 2147483647 w 783"/>
              <a:gd name="T41" fmla="*/ 2147483647 h 1541"/>
              <a:gd name="T42" fmla="*/ 2147483647 w 783"/>
              <a:gd name="T43" fmla="*/ 2147483647 h 1541"/>
              <a:gd name="T44" fmla="*/ 2147483647 w 783"/>
              <a:gd name="T45" fmla="*/ 2147483647 h 1541"/>
              <a:gd name="T46" fmla="*/ 2147483647 w 783"/>
              <a:gd name="T47" fmla="*/ 2147483647 h 1541"/>
              <a:gd name="T48" fmla="*/ 2147483647 w 783"/>
              <a:gd name="T49" fmla="*/ 2147483647 h 1541"/>
              <a:gd name="T50" fmla="*/ 2147483647 w 783"/>
              <a:gd name="T51" fmla="*/ 2147483647 h 1541"/>
              <a:gd name="T52" fmla="*/ 2147483647 w 783"/>
              <a:gd name="T53" fmla="*/ 2147483647 h 1541"/>
              <a:gd name="T54" fmla="*/ 2147483647 w 783"/>
              <a:gd name="T55" fmla="*/ 2147483647 h 1541"/>
              <a:gd name="T56" fmla="*/ 2147483647 w 783"/>
              <a:gd name="T57" fmla="*/ 2147483647 h 1541"/>
              <a:gd name="T58" fmla="*/ 2147483647 w 783"/>
              <a:gd name="T59" fmla="*/ 2147483647 h 1541"/>
              <a:gd name="T60" fmla="*/ 2147483647 w 783"/>
              <a:gd name="T61" fmla="*/ 2147483647 h 1541"/>
              <a:gd name="T62" fmla="*/ 2147483647 w 783"/>
              <a:gd name="T63" fmla="*/ 2147483647 h 1541"/>
              <a:gd name="T64" fmla="*/ 2147483647 w 783"/>
              <a:gd name="T65" fmla="*/ 2147483647 h 1541"/>
              <a:gd name="T66" fmla="*/ 2147483647 w 783"/>
              <a:gd name="T67" fmla="*/ 2147483647 h 1541"/>
              <a:gd name="T68" fmla="*/ 2147483647 w 783"/>
              <a:gd name="T69" fmla="*/ 2147483647 h 1541"/>
              <a:gd name="T70" fmla="*/ 2147483647 w 783"/>
              <a:gd name="T71" fmla="*/ 2147483647 h 1541"/>
              <a:gd name="T72" fmla="*/ 2147483647 w 783"/>
              <a:gd name="T73" fmla="*/ 2147483647 h 1541"/>
              <a:gd name="T74" fmla="*/ 2147483647 w 783"/>
              <a:gd name="T75" fmla="*/ 2147483647 h 1541"/>
              <a:gd name="T76" fmla="*/ 2147483647 w 783"/>
              <a:gd name="T77" fmla="*/ 2147483647 h 1541"/>
              <a:gd name="T78" fmla="*/ 2147483647 w 783"/>
              <a:gd name="T79" fmla="*/ 2147483647 h 1541"/>
              <a:gd name="T80" fmla="*/ 2147483647 w 783"/>
              <a:gd name="T81" fmla="*/ 2147483647 h 1541"/>
              <a:gd name="T82" fmla="*/ 2147483647 w 783"/>
              <a:gd name="T83" fmla="*/ 2147483647 h 1541"/>
              <a:gd name="T84" fmla="*/ 2147483647 w 783"/>
              <a:gd name="T85" fmla="*/ 2147483647 h 1541"/>
              <a:gd name="T86" fmla="*/ 2147483647 w 783"/>
              <a:gd name="T87" fmla="*/ 2147483647 h 1541"/>
              <a:gd name="T88" fmla="*/ 2147483647 w 783"/>
              <a:gd name="T89" fmla="*/ 2147483647 h 1541"/>
              <a:gd name="T90" fmla="*/ 2147483647 w 783"/>
              <a:gd name="T91" fmla="*/ 2147483647 h 1541"/>
              <a:gd name="T92" fmla="*/ 2147483647 w 783"/>
              <a:gd name="T93" fmla="*/ 2147483647 h 1541"/>
              <a:gd name="T94" fmla="*/ 2147483647 w 783"/>
              <a:gd name="T95" fmla="*/ 2147483647 h 1541"/>
              <a:gd name="T96" fmla="*/ 2147483647 w 783"/>
              <a:gd name="T97" fmla="*/ 2147483647 h 1541"/>
              <a:gd name="T98" fmla="*/ 2147483647 w 783"/>
              <a:gd name="T99" fmla="*/ 0 h 1541"/>
              <a:gd name="T100" fmla="*/ 2147483647 w 783"/>
              <a:gd name="T101" fmla="*/ 2147483647 h 1541"/>
              <a:gd name="T102" fmla="*/ 2147483647 w 783"/>
              <a:gd name="T103" fmla="*/ 2147483647 h 1541"/>
              <a:gd name="T104" fmla="*/ 0 w 783"/>
              <a:gd name="T105" fmla="*/ 2147483647 h 1541"/>
              <a:gd name="T106" fmla="*/ 2147483647 w 783"/>
              <a:gd name="T107" fmla="*/ 2147483647 h 1541"/>
              <a:gd name="T108" fmla="*/ 2147483647 w 783"/>
              <a:gd name="T109" fmla="*/ 2147483647 h 1541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783" h="1541">
                <a:moveTo>
                  <a:pt x="17" y="280"/>
                </a:moveTo>
                <a:lnTo>
                  <a:pt x="17" y="280"/>
                </a:lnTo>
                <a:lnTo>
                  <a:pt x="26" y="313"/>
                </a:lnTo>
                <a:lnTo>
                  <a:pt x="3" y="433"/>
                </a:lnTo>
                <a:lnTo>
                  <a:pt x="19" y="469"/>
                </a:lnTo>
                <a:lnTo>
                  <a:pt x="79" y="627"/>
                </a:lnTo>
                <a:lnTo>
                  <a:pt x="86" y="622"/>
                </a:lnTo>
                <a:lnTo>
                  <a:pt x="89" y="588"/>
                </a:lnTo>
                <a:lnTo>
                  <a:pt x="100" y="582"/>
                </a:lnTo>
                <a:lnTo>
                  <a:pt x="110" y="591"/>
                </a:lnTo>
                <a:lnTo>
                  <a:pt x="93" y="612"/>
                </a:lnTo>
                <a:lnTo>
                  <a:pt x="100" y="624"/>
                </a:lnTo>
                <a:lnTo>
                  <a:pt x="117" y="693"/>
                </a:lnTo>
                <a:lnTo>
                  <a:pt x="105" y="690"/>
                </a:lnTo>
                <a:lnTo>
                  <a:pt x="84" y="664"/>
                </a:lnTo>
                <a:lnTo>
                  <a:pt x="89" y="636"/>
                </a:lnTo>
                <a:lnTo>
                  <a:pt x="79" y="638"/>
                </a:lnTo>
                <a:lnTo>
                  <a:pt x="67" y="665"/>
                </a:lnTo>
                <a:lnTo>
                  <a:pt x="70" y="728"/>
                </a:lnTo>
                <a:lnTo>
                  <a:pt x="84" y="756"/>
                </a:lnTo>
                <a:lnTo>
                  <a:pt x="112" y="781"/>
                </a:lnTo>
                <a:lnTo>
                  <a:pt x="104" y="812"/>
                </a:lnTo>
                <a:lnTo>
                  <a:pt x="86" y="818"/>
                </a:lnTo>
                <a:lnTo>
                  <a:pt x="84" y="856"/>
                </a:lnTo>
                <a:lnTo>
                  <a:pt x="121" y="949"/>
                </a:lnTo>
                <a:lnTo>
                  <a:pt x="152" y="1006"/>
                </a:lnTo>
                <a:lnTo>
                  <a:pt x="149" y="1038"/>
                </a:lnTo>
                <a:lnTo>
                  <a:pt x="167" y="1062"/>
                </a:lnTo>
                <a:lnTo>
                  <a:pt x="160" y="1084"/>
                </a:lnTo>
                <a:lnTo>
                  <a:pt x="149" y="1138"/>
                </a:lnTo>
                <a:lnTo>
                  <a:pt x="163" y="1156"/>
                </a:lnTo>
                <a:lnTo>
                  <a:pt x="258" y="1193"/>
                </a:lnTo>
                <a:lnTo>
                  <a:pt x="295" y="1255"/>
                </a:lnTo>
                <a:lnTo>
                  <a:pt x="341" y="1275"/>
                </a:lnTo>
                <a:lnTo>
                  <a:pt x="342" y="1313"/>
                </a:lnTo>
                <a:lnTo>
                  <a:pt x="373" y="1321"/>
                </a:lnTo>
                <a:lnTo>
                  <a:pt x="413" y="1385"/>
                </a:lnTo>
                <a:lnTo>
                  <a:pt x="436" y="1437"/>
                </a:lnTo>
                <a:lnTo>
                  <a:pt x="436" y="1520"/>
                </a:lnTo>
                <a:lnTo>
                  <a:pt x="714" y="1540"/>
                </a:lnTo>
                <a:lnTo>
                  <a:pt x="697" y="1506"/>
                </a:lnTo>
                <a:lnTo>
                  <a:pt x="704" y="1457"/>
                </a:lnTo>
                <a:lnTo>
                  <a:pt x="752" y="1374"/>
                </a:lnTo>
                <a:lnTo>
                  <a:pt x="782" y="1349"/>
                </a:lnTo>
                <a:lnTo>
                  <a:pt x="762" y="1321"/>
                </a:lnTo>
                <a:lnTo>
                  <a:pt x="752" y="1236"/>
                </a:lnTo>
                <a:lnTo>
                  <a:pt x="380" y="594"/>
                </a:lnTo>
                <a:lnTo>
                  <a:pt x="352" y="530"/>
                </a:lnTo>
                <a:lnTo>
                  <a:pt x="444" y="120"/>
                </a:lnTo>
                <a:lnTo>
                  <a:pt x="73" y="0"/>
                </a:lnTo>
                <a:lnTo>
                  <a:pt x="64" y="24"/>
                </a:lnTo>
                <a:lnTo>
                  <a:pt x="67" y="78"/>
                </a:lnTo>
                <a:lnTo>
                  <a:pt x="0" y="206"/>
                </a:lnTo>
                <a:lnTo>
                  <a:pt x="17" y="280"/>
                </a:lnTo>
              </a:path>
            </a:pathLst>
          </a:custGeom>
          <a:solidFill>
            <a:srgbClr val="99CC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59" name="Freeform 21"/>
          <p:cNvSpPr>
            <a:spLocks/>
          </p:cNvSpPr>
          <p:nvPr/>
        </p:nvSpPr>
        <p:spPr bwMode="auto">
          <a:xfrm>
            <a:off x="2847975" y="2892425"/>
            <a:ext cx="1042988" cy="915988"/>
          </a:xfrm>
          <a:custGeom>
            <a:avLst/>
            <a:gdLst>
              <a:gd name="T0" fmla="*/ 0 w 723"/>
              <a:gd name="T1" fmla="*/ 2147483647 h 654"/>
              <a:gd name="T2" fmla="*/ 0 w 723"/>
              <a:gd name="T3" fmla="*/ 2147483647 h 654"/>
              <a:gd name="T4" fmla="*/ 2147483647 w 723"/>
              <a:gd name="T5" fmla="*/ 0 h 654"/>
              <a:gd name="T6" fmla="*/ 2147483647 w 723"/>
              <a:gd name="T7" fmla="*/ 2147483647 h 654"/>
              <a:gd name="T8" fmla="*/ 2147483647 w 723"/>
              <a:gd name="T9" fmla="*/ 2147483647 h 654"/>
              <a:gd name="T10" fmla="*/ 2147483647 w 723"/>
              <a:gd name="T11" fmla="*/ 2147483647 h 654"/>
              <a:gd name="T12" fmla="*/ 2147483647 w 723"/>
              <a:gd name="T13" fmla="*/ 2147483647 h 654"/>
              <a:gd name="T14" fmla="*/ 2147483647 w 723"/>
              <a:gd name="T15" fmla="*/ 2147483647 h 654"/>
              <a:gd name="T16" fmla="*/ 2147483647 w 723"/>
              <a:gd name="T17" fmla="*/ 2147483647 h 654"/>
              <a:gd name="T18" fmla="*/ 0 w 723"/>
              <a:gd name="T19" fmla="*/ 2147483647 h 654"/>
              <a:gd name="T20" fmla="*/ 0 w 723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723" h="654">
                <a:moveTo>
                  <a:pt x="0" y="571"/>
                </a:moveTo>
                <a:lnTo>
                  <a:pt x="0" y="571"/>
                </a:lnTo>
                <a:lnTo>
                  <a:pt x="71" y="0"/>
                </a:lnTo>
                <a:lnTo>
                  <a:pt x="536" y="61"/>
                </a:lnTo>
                <a:lnTo>
                  <a:pt x="722" y="79"/>
                </a:lnTo>
                <a:lnTo>
                  <a:pt x="713" y="223"/>
                </a:lnTo>
                <a:lnTo>
                  <a:pt x="687" y="653"/>
                </a:lnTo>
                <a:lnTo>
                  <a:pt x="595" y="645"/>
                </a:lnTo>
                <a:lnTo>
                  <a:pt x="299" y="614"/>
                </a:lnTo>
                <a:lnTo>
                  <a:pt x="0" y="571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0" name="Freeform 22"/>
          <p:cNvSpPr>
            <a:spLocks/>
          </p:cNvSpPr>
          <p:nvPr/>
        </p:nvSpPr>
        <p:spPr bwMode="auto">
          <a:xfrm>
            <a:off x="7661275" y="2398713"/>
            <a:ext cx="242888" cy="261937"/>
          </a:xfrm>
          <a:custGeom>
            <a:avLst/>
            <a:gdLst>
              <a:gd name="T0" fmla="*/ 0 w 168"/>
              <a:gd name="T1" fmla="*/ 2147483647 h 186"/>
              <a:gd name="T2" fmla="*/ 0 w 168"/>
              <a:gd name="T3" fmla="*/ 2147483647 h 186"/>
              <a:gd name="T4" fmla="*/ 2147483647 w 168"/>
              <a:gd name="T5" fmla="*/ 2147483647 h 186"/>
              <a:gd name="T6" fmla="*/ 2147483647 w 168"/>
              <a:gd name="T7" fmla="*/ 2147483647 h 186"/>
              <a:gd name="T8" fmla="*/ 2147483647 w 168"/>
              <a:gd name="T9" fmla="*/ 2147483647 h 186"/>
              <a:gd name="T10" fmla="*/ 2147483647 w 168"/>
              <a:gd name="T11" fmla="*/ 2147483647 h 186"/>
              <a:gd name="T12" fmla="*/ 2147483647 w 168"/>
              <a:gd name="T13" fmla="*/ 2147483647 h 186"/>
              <a:gd name="T14" fmla="*/ 2147483647 w 168"/>
              <a:gd name="T15" fmla="*/ 2147483647 h 186"/>
              <a:gd name="T16" fmla="*/ 2147483647 w 168"/>
              <a:gd name="T17" fmla="*/ 2147483647 h 186"/>
              <a:gd name="T18" fmla="*/ 2147483647 w 168"/>
              <a:gd name="T19" fmla="*/ 2147483647 h 186"/>
              <a:gd name="T20" fmla="*/ 2147483647 w 168"/>
              <a:gd name="T21" fmla="*/ 2147483647 h 186"/>
              <a:gd name="T22" fmla="*/ 2147483647 w 168"/>
              <a:gd name="T23" fmla="*/ 2147483647 h 186"/>
              <a:gd name="T24" fmla="*/ 2147483647 w 168"/>
              <a:gd name="T25" fmla="*/ 2147483647 h 186"/>
              <a:gd name="T26" fmla="*/ 2147483647 w 168"/>
              <a:gd name="T27" fmla="*/ 2147483647 h 186"/>
              <a:gd name="T28" fmla="*/ 2147483647 w 168"/>
              <a:gd name="T29" fmla="*/ 2147483647 h 186"/>
              <a:gd name="T30" fmla="*/ 2147483647 w 168"/>
              <a:gd name="T31" fmla="*/ 2147483647 h 186"/>
              <a:gd name="T32" fmla="*/ 2147483647 w 168"/>
              <a:gd name="T33" fmla="*/ 0 h 186"/>
              <a:gd name="T34" fmla="*/ 0 w 168"/>
              <a:gd name="T35" fmla="*/ 2147483647 h 186"/>
              <a:gd name="T36" fmla="*/ 0 w 168"/>
              <a:gd name="T37" fmla="*/ 2147483647 h 18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68" h="186">
                <a:moveTo>
                  <a:pt x="0" y="37"/>
                </a:moveTo>
                <a:lnTo>
                  <a:pt x="0" y="37"/>
                </a:lnTo>
                <a:lnTo>
                  <a:pt x="13" y="133"/>
                </a:lnTo>
                <a:lnTo>
                  <a:pt x="13" y="185"/>
                </a:lnTo>
                <a:lnTo>
                  <a:pt x="25" y="181"/>
                </a:lnTo>
                <a:lnTo>
                  <a:pt x="34" y="165"/>
                </a:lnTo>
                <a:lnTo>
                  <a:pt x="58" y="152"/>
                </a:lnTo>
                <a:lnTo>
                  <a:pt x="68" y="129"/>
                </a:lnTo>
                <a:lnTo>
                  <a:pt x="77" y="133"/>
                </a:lnTo>
                <a:lnTo>
                  <a:pt x="94" y="124"/>
                </a:lnTo>
                <a:lnTo>
                  <a:pt x="119" y="119"/>
                </a:lnTo>
                <a:lnTo>
                  <a:pt x="121" y="109"/>
                </a:lnTo>
                <a:lnTo>
                  <a:pt x="130" y="115"/>
                </a:lnTo>
                <a:lnTo>
                  <a:pt x="138" y="107"/>
                </a:lnTo>
                <a:lnTo>
                  <a:pt x="152" y="102"/>
                </a:lnTo>
                <a:lnTo>
                  <a:pt x="167" y="93"/>
                </a:lnTo>
                <a:lnTo>
                  <a:pt x="152" y="0"/>
                </a:lnTo>
                <a:lnTo>
                  <a:pt x="0" y="37"/>
                </a:lnTo>
              </a:path>
            </a:pathLst>
          </a:custGeom>
          <a:solidFill>
            <a:srgbClr val="FFFF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61" name="Freeform 23"/>
          <p:cNvSpPr>
            <a:spLocks/>
          </p:cNvSpPr>
          <p:nvPr/>
        </p:nvSpPr>
        <p:spPr bwMode="auto">
          <a:xfrm>
            <a:off x="7462838" y="2957513"/>
            <a:ext cx="149225" cy="274637"/>
          </a:xfrm>
          <a:custGeom>
            <a:avLst/>
            <a:gdLst>
              <a:gd name="T0" fmla="*/ 0 w 103"/>
              <a:gd name="T1" fmla="*/ 2147483647 h 197"/>
              <a:gd name="T2" fmla="*/ 0 w 103"/>
              <a:gd name="T3" fmla="*/ 2147483647 h 197"/>
              <a:gd name="T4" fmla="*/ 2147483647 w 103"/>
              <a:gd name="T5" fmla="*/ 0 h 197"/>
              <a:gd name="T6" fmla="*/ 2147483647 w 103"/>
              <a:gd name="T7" fmla="*/ 0 h 197"/>
              <a:gd name="T8" fmla="*/ 2147483647 w 103"/>
              <a:gd name="T9" fmla="*/ 2147483647 h 197"/>
              <a:gd name="T10" fmla="*/ 2147483647 w 103"/>
              <a:gd name="T11" fmla="*/ 2147483647 h 197"/>
              <a:gd name="T12" fmla="*/ 2147483647 w 103"/>
              <a:gd name="T13" fmla="*/ 2147483647 h 197"/>
              <a:gd name="T14" fmla="*/ 2147483647 w 103"/>
              <a:gd name="T15" fmla="*/ 2147483647 h 197"/>
              <a:gd name="T16" fmla="*/ 2147483647 w 103"/>
              <a:gd name="T17" fmla="*/ 2147483647 h 197"/>
              <a:gd name="T18" fmla="*/ 2147483647 w 103"/>
              <a:gd name="T19" fmla="*/ 2147483647 h 197"/>
              <a:gd name="T20" fmla="*/ 2147483647 w 103"/>
              <a:gd name="T21" fmla="*/ 2147483647 h 197"/>
              <a:gd name="T22" fmla="*/ 2147483647 w 103"/>
              <a:gd name="T23" fmla="*/ 2147483647 h 197"/>
              <a:gd name="T24" fmla="*/ 2147483647 w 103"/>
              <a:gd name="T25" fmla="*/ 2147483647 h 197"/>
              <a:gd name="T26" fmla="*/ 2147483647 w 103"/>
              <a:gd name="T27" fmla="*/ 2147483647 h 197"/>
              <a:gd name="T28" fmla="*/ 2147483647 w 103"/>
              <a:gd name="T29" fmla="*/ 2147483647 h 197"/>
              <a:gd name="T30" fmla="*/ 2147483647 w 103"/>
              <a:gd name="T31" fmla="*/ 2147483647 h 197"/>
              <a:gd name="T32" fmla="*/ 2147483647 w 103"/>
              <a:gd name="T33" fmla="*/ 2147483647 h 197"/>
              <a:gd name="T34" fmla="*/ 2147483647 w 103"/>
              <a:gd name="T35" fmla="*/ 2147483647 h 197"/>
              <a:gd name="T36" fmla="*/ 2147483647 w 103"/>
              <a:gd name="T37" fmla="*/ 2147483647 h 197"/>
              <a:gd name="T38" fmla="*/ 2147483647 w 103"/>
              <a:gd name="T39" fmla="*/ 2147483647 h 197"/>
              <a:gd name="T40" fmla="*/ 0 w 103"/>
              <a:gd name="T41" fmla="*/ 2147483647 h 197"/>
              <a:gd name="T42" fmla="*/ 0 w 103"/>
              <a:gd name="T43" fmla="*/ 2147483647 h 19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03" h="197">
                <a:moveTo>
                  <a:pt x="0" y="21"/>
                </a:moveTo>
                <a:lnTo>
                  <a:pt x="0" y="21"/>
                </a:lnTo>
                <a:lnTo>
                  <a:pt x="13" y="0"/>
                </a:lnTo>
                <a:lnTo>
                  <a:pt x="32" y="0"/>
                </a:lnTo>
                <a:lnTo>
                  <a:pt x="28" y="22"/>
                </a:lnTo>
                <a:lnTo>
                  <a:pt x="23" y="29"/>
                </a:lnTo>
                <a:lnTo>
                  <a:pt x="25" y="50"/>
                </a:lnTo>
                <a:lnTo>
                  <a:pt x="36" y="64"/>
                </a:lnTo>
                <a:lnTo>
                  <a:pt x="49" y="80"/>
                </a:lnTo>
                <a:lnTo>
                  <a:pt x="55" y="103"/>
                </a:lnTo>
                <a:lnTo>
                  <a:pt x="64" y="121"/>
                </a:lnTo>
                <a:lnTo>
                  <a:pt x="76" y="130"/>
                </a:lnTo>
                <a:lnTo>
                  <a:pt x="93" y="136"/>
                </a:lnTo>
                <a:lnTo>
                  <a:pt x="99" y="156"/>
                </a:lnTo>
                <a:lnTo>
                  <a:pt x="85" y="169"/>
                </a:lnTo>
                <a:lnTo>
                  <a:pt x="99" y="167"/>
                </a:lnTo>
                <a:lnTo>
                  <a:pt x="102" y="182"/>
                </a:lnTo>
                <a:lnTo>
                  <a:pt x="77" y="189"/>
                </a:lnTo>
                <a:lnTo>
                  <a:pt x="42" y="196"/>
                </a:lnTo>
                <a:lnTo>
                  <a:pt x="38" y="183"/>
                </a:lnTo>
                <a:lnTo>
                  <a:pt x="0" y="21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2" name="Freeform 24"/>
          <p:cNvSpPr>
            <a:spLocks/>
          </p:cNvSpPr>
          <p:nvPr/>
        </p:nvSpPr>
        <p:spPr bwMode="auto">
          <a:xfrm>
            <a:off x="7308850" y="3170238"/>
            <a:ext cx="23813" cy="36512"/>
          </a:xfrm>
          <a:custGeom>
            <a:avLst/>
            <a:gdLst>
              <a:gd name="T0" fmla="*/ 0 w 17"/>
              <a:gd name="T1" fmla="*/ 2147483647 h 26"/>
              <a:gd name="T2" fmla="*/ 0 w 17"/>
              <a:gd name="T3" fmla="*/ 2147483647 h 26"/>
              <a:gd name="T4" fmla="*/ 2147483647 w 17"/>
              <a:gd name="T5" fmla="*/ 0 h 26"/>
              <a:gd name="T6" fmla="*/ 2147483647 w 17"/>
              <a:gd name="T7" fmla="*/ 2147483647 h 26"/>
              <a:gd name="T8" fmla="*/ 2147483647 w 17"/>
              <a:gd name="T9" fmla="*/ 2147483647 h 26"/>
              <a:gd name="T10" fmla="*/ 0 w 17"/>
              <a:gd name="T11" fmla="*/ 2147483647 h 26"/>
              <a:gd name="T12" fmla="*/ 0 w 17"/>
              <a:gd name="T13" fmla="*/ 2147483647 h 2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7" h="26">
                <a:moveTo>
                  <a:pt x="0" y="6"/>
                </a:moveTo>
                <a:lnTo>
                  <a:pt x="0" y="6"/>
                </a:lnTo>
                <a:lnTo>
                  <a:pt x="12" y="0"/>
                </a:lnTo>
                <a:lnTo>
                  <a:pt x="16" y="12"/>
                </a:lnTo>
                <a:lnTo>
                  <a:pt x="12" y="25"/>
                </a:lnTo>
                <a:lnTo>
                  <a:pt x="0" y="6"/>
                </a:lnTo>
              </a:path>
            </a:pathLst>
          </a:custGeom>
          <a:solidFill>
            <a:schemeClr val="bg1"/>
          </a:solidFill>
          <a:ln w="18732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63" name="Freeform 25"/>
          <p:cNvSpPr>
            <a:spLocks/>
          </p:cNvSpPr>
          <p:nvPr/>
        </p:nvSpPr>
        <p:spPr bwMode="auto">
          <a:xfrm>
            <a:off x="6219825" y="4114800"/>
            <a:ext cx="776288" cy="901700"/>
          </a:xfrm>
          <a:custGeom>
            <a:avLst/>
            <a:gdLst>
              <a:gd name="T0" fmla="*/ 0 w 538"/>
              <a:gd name="T1" fmla="*/ 2147483647 h 643"/>
              <a:gd name="T2" fmla="*/ 0 w 538"/>
              <a:gd name="T3" fmla="*/ 2147483647 h 643"/>
              <a:gd name="T4" fmla="*/ 2147483647 w 538"/>
              <a:gd name="T5" fmla="*/ 2147483647 h 643"/>
              <a:gd name="T6" fmla="*/ 2147483647 w 538"/>
              <a:gd name="T7" fmla="*/ 2147483647 h 643"/>
              <a:gd name="T8" fmla="*/ 2147483647 w 538"/>
              <a:gd name="T9" fmla="*/ 2147483647 h 643"/>
              <a:gd name="T10" fmla="*/ 2147483647 w 538"/>
              <a:gd name="T11" fmla="*/ 2147483647 h 643"/>
              <a:gd name="T12" fmla="*/ 2147483647 w 538"/>
              <a:gd name="T13" fmla="*/ 2147483647 h 643"/>
              <a:gd name="T14" fmla="*/ 2147483647 w 538"/>
              <a:gd name="T15" fmla="*/ 2147483647 h 643"/>
              <a:gd name="T16" fmla="*/ 2147483647 w 538"/>
              <a:gd name="T17" fmla="*/ 2147483647 h 643"/>
              <a:gd name="T18" fmla="*/ 2147483647 w 538"/>
              <a:gd name="T19" fmla="*/ 2147483647 h 643"/>
              <a:gd name="T20" fmla="*/ 2147483647 w 538"/>
              <a:gd name="T21" fmla="*/ 2147483647 h 643"/>
              <a:gd name="T22" fmla="*/ 2147483647 w 538"/>
              <a:gd name="T23" fmla="*/ 2147483647 h 643"/>
              <a:gd name="T24" fmla="*/ 2147483647 w 538"/>
              <a:gd name="T25" fmla="*/ 2147483647 h 643"/>
              <a:gd name="T26" fmla="*/ 2147483647 w 538"/>
              <a:gd name="T27" fmla="*/ 2147483647 h 643"/>
              <a:gd name="T28" fmla="*/ 2147483647 w 538"/>
              <a:gd name="T29" fmla="*/ 2147483647 h 643"/>
              <a:gd name="T30" fmla="*/ 2147483647 w 538"/>
              <a:gd name="T31" fmla="*/ 2147483647 h 643"/>
              <a:gd name="T32" fmla="*/ 2147483647 w 538"/>
              <a:gd name="T33" fmla="*/ 2147483647 h 643"/>
              <a:gd name="T34" fmla="*/ 2147483647 w 538"/>
              <a:gd name="T35" fmla="*/ 2147483647 h 643"/>
              <a:gd name="T36" fmla="*/ 2147483647 w 538"/>
              <a:gd name="T37" fmla="*/ 2147483647 h 643"/>
              <a:gd name="T38" fmla="*/ 2147483647 w 538"/>
              <a:gd name="T39" fmla="*/ 2147483647 h 643"/>
              <a:gd name="T40" fmla="*/ 2147483647 w 538"/>
              <a:gd name="T41" fmla="*/ 2147483647 h 643"/>
              <a:gd name="T42" fmla="*/ 2147483647 w 538"/>
              <a:gd name="T43" fmla="*/ 2147483647 h 643"/>
              <a:gd name="T44" fmla="*/ 2147483647 w 538"/>
              <a:gd name="T45" fmla="*/ 2147483647 h 643"/>
              <a:gd name="T46" fmla="*/ 2147483647 w 538"/>
              <a:gd name="T47" fmla="*/ 2147483647 h 643"/>
              <a:gd name="T48" fmla="*/ 2147483647 w 538"/>
              <a:gd name="T49" fmla="*/ 2147483647 h 643"/>
              <a:gd name="T50" fmla="*/ 2147483647 w 538"/>
              <a:gd name="T51" fmla="*/ 2147483647 h 643"/>
              <a:gd name="T52" fmla="*/ 2147483647 w 538"/>
              <a:gd name="T53" fmla="*/ 2147483647 h 643"/>
              <a:gd name="T54" fmla="*/ 2147483647 w 538"/>
              <a:gd name="T55" fmla="*/ 2147483647 h 643"/>
              <a:gd name="T56" fmla="*/ 2147483647 w 538"/>
              <a:gd name="T57" fmla="*/ 2147483647 h 643"/>
              <a:gd name="T58" fmla="*/ 2147483647 w 538"/>
              <a:gd name="T59" fmla="*/ 2147483647 h 643"/>
              <a:gd name="T60" fmla="*/ 2147483647 w 538"/>
              <a:gd name="T61" fmla="*/ 2147483647 h 643"/>
              <a:gd name="T62" fmla="*/ 2147483647 w 538"/>
              <a:gd name="T63" fmla="*/ 2147483647 h 643"/>
              <a:gd name="T64" fmla="*/ 2147483647 w 538"/>
              <a:gd name="T65" fmla="*/ 2147483647 h 643"/>
              <a:gd name="T66" fmla="*/ 2147483647 w 538"/>
              <a:gd name="T67" fmla="*/ 2147483647 h 643"/>
              <a:gd name="T68" fmla="*/ 2147483647 w 538"/>
              <a:gd name="T69" fmla="*/ 2147483647 h 643"/>
              <a:gd name="T70" fmla="*/ 2147483647 w 538"/>
              <a:gd name="T71" fmla="*/ 2147483647 h 643"/>
              <a:gd name="T72" fmla="*/ 2147483647 w 538"/>
              <a:gd name="T73" fmla="*/ 2147483647 h 643"/>
              <a:gd name="T74" fmla="*/ 2147483647 w 538"/>
              <a:gd name="T75" fmla="*/ 2147483647 h 643"/>
              <a:gd name="T76" fmla="*/ 2147483647 w 538"/>
              <a:gd name="T77" fmla="*/ 2147483647 h 643"/>
              <a:gd name="T78" fmla="*/ 2147483647 w 538"/>
              <a:gd name="T79" fmla="*/ 2147483647 h 643"/>
              <a:gd name="T80" fmla="*/ 2147483647 w 538"/>
              <a:gd name="T81" fmla="*/ 2147483647 h 643"/>
              <a:gd name="T82" fmla="*/ 2147483647 w 538"/>
              <a:gd name="T83" fmla="*/ 0 h 643"/>
              <a:gd name="T84" fmla="*/ 2147483647 w 538"/>
              <a:gd name="T85" fmla="*/ 2147483647 h 643"/>
              <a:gd name="T86" fmla="*/ 0 w 538"/>
              <a:gd name="T87" fmla="*/ 2147483647 h 643"/>
              <a:gd name="T88" fmla="*/ 0 w 538"/>
              <a:gd name="T89" fmla="*/ 2147483647 h 64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538" h="643">
                <a:moveTo>
                  <a:pt x="0" y="35"/>
                </a:moveTo>
                <a:lnTo>
                  <a:pt x="0" y="35"/>
                </a:lnTo>
                <a:lnTo>
                  <a:pt x="70" y="332"/>
                </a:lnTo>
                <a:lnTo>
                  <a:pt x="99" y="382"/>
                </a:lnTo>
                <a:lnTo>
                  <a:pt x="107" y="419"/>
                </a:lnTo>
                <a:lnTo>
                  <a:pt x="99" y="446"/>
                </a:lnTo>
                <a:lnTo>
                  <a:pt x="94" y="484"/>
                </a:lnTo>
                <a:lnTo>
                  <a:pt x="115" y="596"/>
                </a:lnTo>
                <a:lnTo>
                  <a:pt x="136" y="635"/>
                </a:lnTo>
                <a:lnTo>
                  <a:pt x="419" y="615"/>
                </a:lnTo>
                <a:lnTo>
                  <a:pt x="423" y="640"/>
                </a:lnTo>
                <a:lnTo>
                  <a:pt x="442" y="642"/>
                </a:lnTo>
                <a:lnTo>
                  <a:pt x="433" y="588"/>
                </a:lnTo>
                <a:lnTo>
                  <a:pt x="446" y="573"/>
                </a:lnTo>
                <a:lnTo>
                  <a:pt x="485" y="581"/>
                </a:lnTo>
                <a:lnTo>
                  <a:pt x="493" y="545"/>
                </a:lnTo>
                <a:lnTo>
                  <a:pt x="485" y="540"/>
                </a:lnTo>
                <a:lnTo>
                  <a:pt x="497" y="532"/>
                </a:lnTo>
                <a:lnTo>
                  <a:pt x="481" y="525"/>
                </a:lnTo>
                <a:lnTo>
                  <a:pt x="487" y="511"/>
                </a:lnTo>
                <a:lnTo>
                  <a:pt x="486" y="494"/>
                </a:lnTo>
                <a:lnTo>
                  <a:pt x="507" y="478"/>
                </a:lnTo>
                <a:lnTo>
                  <a:pt x="500" y="461"/>
                </a:lnTo>
                <a:lnTo>
                  <a:pt x="510" y="456"/>
                </a:lnTo>
                <a:lnTo>
                  <a:pt x="516" y="438"/>
                </a:lnTo>
                <a:lnTo>
                  <a:pt x="507" y="431"/>
                </a:lnTo>
                <a:lnTo>
                  <a:pt x="522" y="419"/>
                </a:lnTo>
                <a:lnTo>
                  <a:pt x="513" y="406"/>
                </a:lnTo>
                <a:lnTo>
                  <a:pt x="524" y="406"/>
                </a:lnTo>
                <a:lnTo>
                  <a:pt x="537" y="389"/>
                </a:lnTo>
                <a:lnTo>
                  <a:pt x="532" y="382"/>
                </a:lnTo>
                <a:lnTo>
                  <a:pt x="516" y="379"/>
                </a:lnTo>
                <a:lnTo>
                  <a:pt x="501" y="359"/>
                </a:lnTo>
                <a:lnTo>
                  <a:pt x="480" y="316"/>
                </a:lnTo>
                <a:lnTo>
                  <a:pt x="468" y="311"/>
                </a:lnTo>
                <a:lnTo>
                  <a:pt x="444" y="254"/>
                </a:lnTo>
                <a:lnTo>
                  <a:pt x="409" y="228"/>
                </a:lnTo>
                <a:lnTo>
                  <a:pt x="387" y="190"/>
                </a:lnTo>
                <a:lnTo>
                  <a:pt x="325" y="138"/>
                </a:lnTo>
                <a:lnTo>
                  <a:pt x="295" y="93"/>
                </a:lnTo>
                <a:lnTo>
                  <a:pt x="232" y="47"/>
                </a:lnTo>
                <a:lnTo>
                  <a:pt x="252" y="0"/>
                </a:lnTo>
                <a:lnTo>
                  <a:pt x="130" y="18"/>
                </a:lnTo>
                <a:lnTo>
                  <a:pt x="0" y="35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4" name="Freeform 26"/>
          <p:cNvSpPr>
            <a:spLocks/>
          </p:cNvSpPr>
          <p:nvPr/>
        </p:nvSpPr>
        <p:spPr bwMode="auto">
          <a:xfrm>
            <a:off x="1931988" y="1117600"/>
            <a:ext cx="854075" cy="1531938"/>
          </a:xfrm>
          <a:custGeom>
            <a:avLst/>
            <a:gdLst>
              <a:gd name="T0" fmla="*/ 0 w 592"/>
              <a:gd name="T1" fmla="*/ 2147483647 h 1094"/>
              <a:gd name="T2" fmla="*/ 0 w 592"/>
              <a:gd name="T3" fmla="*/ 2147483647 h 1094"/>
              <a:gd name="T4" fmla="*/ 2147483647 w 592"/>
              <a:gd name="T5" fmla="*/ 2147483647 h 1094"/>
              <a:gd name="T6" fmla="*/ 2147483647 w 592"/>
              <a:gd name="T7" fmla="*/ 2147483647 h 1094"/>
              <a:gd name="T8" fmla="*/ 2147483647 w 592"/>
              <a:gd name="T9" fmla="*/ 2147483647 h 1094"/>
              <a:gd name="T10" fmla="*/ 2147483647 w 592"/>
              <a:gd name="T11" fmla="*/ 2147483647 h 1094"/>
              <a:gd name="T12" fmla="*/ 2147483647 w 592"/>
              <a:gd name="T13" fmla="*/ 2147483647 h 1094"/>
              <a:gd name="T14" fmla="*/ 2147483647 w 592"/>
              <a:gd name="T15" fmla="*/ 2147483647 h 1094"/>
              <a:gd name="T16" fmla="*/ 2147483647 w 592"/>
              <a:gd name="T17" fmla="*/ 2147483647 h 1094"/>
              <a:gd name="T18" fmla="*/ 2147483647 w 592"/>
              <a:gd name="T19" fmla="*/ 2147483647 h 1094"/>
              <a:gd name="T20" fmla="*/ 2147483647 w 592"/>
              <a:gd name="T21" fmla="*/ 2147483647 h 1094"/>
              <a:gd name="T22" fmla="*/ 2147483647 w 592"/>
              <a:gd name="T23" fmla="*/ 2147483647 h 1094"/>
              <a:gd name="T24" fmla="*/ 2147483647 w 592"/>
              <a:gd name="T25" fmla="*/ 0 h 1094"/>
              <a:gd name="T26" fmla="*/ 2147483647 w 592"/>
              <a:gd name="T27" fmla="*/ 2147483647 h 1094"/>
              <a:gd name="T28" fmla="*/ 2147483647 w 592"/>
              <a:gd name="T29" fmla="*/ 2147483647 h 1094"/>
              <a:gd name="T30" fmla="*/ 2147483647 w 592"/>
              <a:gd name="T31" fmla="*/ 2147483647 h 1094"/>
              <a:gd name="T32" fmla="*/ 2147483647 w 592"/>
              <a:gd name="T33" fmla="*/ 2147483647 h 1094"/>
              <a:gd name="T34" fmla="*/ 2147483647 w 592"/>
              <a:gd name="T35" fmla="*/ 2147483647 h 1094"/>
              <a:gd name="T36" fmla="*/ 2147483647 w 592"/>
              <a:gd name="T37" fmla="*/ 2147483647 h 1094"/>
              <a:gd name="T38" fmla="*/ 2147483647 w 592"/>
              <a:gd name="T39" fmla="*/ 2147483647 h 1094"/>
              <a:gd name="T40" fmla="*/ 2147483647 w 592"/>
              <a:gd name="T41" fmla="*/ 2147483647 h 1094"/>
              <a:gd name="T42" fmla="*/ 2147483647 w 592"/>
              <a:gd name="T43" fmla="*/ 2147483647 h 1094"/>
              <a:gd name="T44" fmla="*/ 2147483647 w 592"/>
              <a:gd name="T45" fmla="*/ 2147483647 h 1094"/>
              <a:gd name="T46" fmla="*/ 2147483647 w 592"/>
              <a:gd name="T47" fmla="*/ 2147483647 h 1094"/>
              <a:gd name="T48" fmla="*/ 2147483647 w 592"/>
              <a:gd name="T49" fmla="*/ 2147483647 h 1094"/>
              <a:gd name="T50" fmla="*/ 2147483647 w 592"/>
              <a:gd name="T51" fmla="*/ 2147483647 h 1094"/>
              <a:gd name="T52" fmla="*/ 2147483647 w 592"/>
              <a:gd name="T53" fmla="*/ 2147483647 h 1094"/>
              <a:gd name="T54" fmla="*/ 2147483647 w 592"/>
              <a:gd name="T55" fmla="*/ 2147483647 h 1094"/>
              <a:gd name="T56" fmla="*/ 2147483647 w 592"/>
              <a:gd name="T57" fmla="*/ 2147483647 h 1094"/>
              <a:gd name="T58" fmla="*/ 2147483647 w 592"/>
              <a:gd name="T59" fmla="*/ 2147483647 h 1094"/>
              <a:gd name="T60" fmla="*/ 2147483647 w 592"/>
              <a:gd name="T61" fmla="*/ 2147483647 h 1094"/>
              <a:gd name="T62" fmla="*/ 2147483647 w 592"/>
              <a:gd name="T63" fmla="*/ 2147483647 h 1094"/>
              <a:gd name="T64" fmla="*/ 2147483647 w 592"/>
              <a:gd name="T65" fmla="*/ 2147483647 h 1094"/>
              <a:gd name="T66" fmla="*/ 2147483647 w 592"/>
              <a:gd name="T67" fmla="*/ 2147483647 h 1094"/>
              <a:gd name="T68" fmla="*/ 2147483647 w 592"/>
              <a:gd name="T69" fmla="*/ 2147483647 h 1094"/>
              <a:gd name="T70" fmla="*/ 2147483647 w 592"/>
              <a:gd name="T71" fmla="*/ 2147483647 h 1094"/>
              <a:gd name="T72" fmla="*/ 2147483647 w 592"/>
              <a:gd name="T73" fmla="*/ 2147483647 h 1094"/>
              <a:gd name="T74" fmla="*/ 2147483647 w 592"/>
              <a:gd name="T75" fmla="*/ 2147483647 h 1094"/>
              <a:gd name="T76" fmla="*/ 2147483647 w 592"/>
              <a:gd name="T77" fmla="*/ 2147483647 h 1094"/>
              <a:gd name="T78" fmla="*/ 2147483647 w 592"/>
              <a:gd name="T79" fmla="*/ 2147483647 h 1094"/>
              <a:gd name="T80" fmla="*/ 2147483647 w 592"/>
              <a:gd name="T81" fmla="*/ 2147483647 h 1094"/>
              <a:gd name="T82" fmla="*/ 2147483647 w 592"/>
              <a:gd name="T83" fmla="*/ 2147483647 h 1094"/>
              <a:gd name="T84" fmla="*/ 0 w 592"/>
              <a:gd name="T85" fmla="*/ 2147483647 h 1094"/>
              <a:gd name="T86" fmla="*/ 0 w 592"/>
              <a:gd name="T87" fmla="*/ 2147483647 h 109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92" h="1094">
                <a:moveTo>
                  <a:pt x="0" y="968"/>
                </a:moveTo>
                <a:lnTo>
                  <a:pt x="0" y="968"/>
                </a:lnTo>
                <a:lnTo>
                  <a:pt x="45" y="734"/>
                </a:lnTo>
                <a:lnTo>
                  <a:pt x="71" y="673"/>
                </a:lnTo>
                <a:lnTo>
                  <a:pt x="49" y="642"/>
                </a:lnTo>
                <a:lnTo>
                  <a:pt x="56" y="616"/>
                </a:lnTo>
                <a:lnTo>
                  <a:pt x="94" y="575"/>
                </a:lnTo>
                <a:lnTo>
                  <a:pt x="123" y="521"/>
                </a:lnTo>
                <a:lnTo>
                  <a:pt x="150" y="473"/>
                </a:lnTo>
                <a:lnTo>
                  <a:pt x="130" y="438"/>
                </a:lnTo>
                <a:lnTo>
                  <a:pt x="121" y="412"/>
                </a:lnTo>
                <a:lnTo>
                  <a:pt x="123" y="352"/>
                </a:lnTo>
                <a:lnTo>
                  <a:pt x="196" y="0"/>
                </a:lnTo>
                <a:lnTo>
                  <a:pt x="276" y="18"/>
                </a:lnTo>
                <a:lnTo>
                  <a:pt x="250" y="156"/>
                </a:lnTo>
                <a:lnTo>
                  <a:pt x="266" y="204"/>
                </a:lnTo>
                <a:lnTo>
                  <a:pt x="267" y="237"/>
                </a:lnTo>
                <a:lnTo>
                  <a:pt x="256" y="242"/>
                </a:lnTo>
                <a:lnTo>
                  <a:pt x="289" y="275"/>
                </a:lnTo>
                <a:lnTo>
                  <a:pt x="322" y="362"/>
                </a:lnTo>
                <a:lnTo>
                  <a:pt x="331" y="359"/>
                </a:lnTo>
                <a:lnTo>
                  <a:pt x="331" y="373"/>
                </a:lnTo>
                <a:lnTo>
                  <a:pt x="348" y="376"/>
                </a:lnTo>
                <a:lnTo>
                  <a:pt x="359" y="379"/>
                </a:lnTo>
                <a:lnTo>
                  <a:pt x="329" y="442"/>
                </a:lnTo>
                <a:lnTo>
                  <a:pt x="333" y="485"/>
                </a:lnTo>
                <a:lnTo>
                  <a:pt x="313" y="526"/>
                </a:lnTo>
                <a:lnTo>
                  <a:pt x="325" y="544"/>
                </a:lnTo>
                <a:lnTo>
                  <a:pt x="367" y="518"/>
                </a:lnTo>
                <a:lnTo>
                  <a:pt x="397" y="655"/>
                </a:lnTo>
                <a:lnTo>
                  <a:pt x="415" y="664"/>
                </a:lnTo>
                <a:lnTo>
                  <a:pt x="419" y="706"/>
                </a:lnTo>
                <a:lnTo>
                  <a:pt x="434" y="724"/>
                </a:lnTo>
                <a:lnTo>
                  <a:pt x="448" y="709"/>
                </a:lnTo>
                <a:lnTo>
                  <a:pt x="472" y="721"/>
                </a:lnTo>
                <a:lnTo>
                  <a:pt x="489" y="706"/>
                </a:lnTo>
                <a:lnTo>
                  <a:pt x="543" y="719"/>
                </a:lnTo>
                <a:lnTo>
                  <a:pt x="557" y="722"/>
                </a:lnTo>
                <a:lnTo>
                  <a:pt x="569" y="696"/>
                </a:lnTo>
                <a:lnTo>
                  <a:pt x="591" y="739"/>
                </a:lnTo>
                <a:lnTo>
                  <a:pt x="540" y="1093"/>
                </a:lnTo>
                <a:lnTo>
                  <a:pt x="269" y="1036"/>
                </a:lnTo>
                <a:lnTo>
                  <a:pt x="0" y="968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65" name="Freeform 27"/>
          <p:cNvSpPr>
            <a:spLocks/>
          </p:cNvSpPr>
          <p:nvPr/>
        </p:nvSpPr>
        <p:spPr bwMode="auto">
          <a:xfrm>
            <a:off x="5321300" y="2687638"/>
            <a:ext cx="557213" cy="1123950"/>
          </a:xfrm>
          <a:custGeom>
            <a:avLst/>
            <a:gdLst>
              <a:gd name="T0" fmla="*/ 0 w 386"/>
              <a:gd name="T1" fmla="*/ 2147483647 h 802"/>
              <a:gd name="T2" fmla="*/ 0 w 386"/>
              <a:gd name="T3" fmla="*/ 2147483647 h 802"/>
              <a:gd name="T4" fmla="*/ 2147483647 w 386"/>
              <a:gd name="T5" fmla="*/ 2147483647 h 802"/>
              <a:gd name="T6" fmla="*/ 2147483647 w 386"/>
              <a:gd name="T7" fmla="*/ 2147483647 h 802"/>
              <a:gd name="T8" fmla="*/ 2147483647 w 386"/>
              <a:gd name="T9" fmla="*/ 2147483647 h 802"/>
              <a:gd name="T10" fmla="*/ 2147483647 w 386"/>
              <a:gd name="T11" fmla="*/ 2147483647 h 802"/>
              <a:gd name="T12" fmla="*/ 2147483647 w 386"/>
              <a:gd name="T13" fmla="*/ 2147483647 h 802"/>
              <a:gd name="T14" fmla="*/ 2147483647 w 386"/>
              <a:gd name="T15" fmla="*/ 2147483647 h 802"/>
              <a:gd name="T16" fmla="*/ 2147483647 w 386"/>
              <a:gd name="T17" fmla="*/ 2147483647 h 802"/>
              <a:gd name="T18" fmla="*/ 2147483647 w 386"/>
              <a:gd name="T19" fmla="*/ 2147483647 h 802"/>
              <a:gd name="T20" fmla="*/ 2147483647 w 386"/>
              <a:gd name="T21" fmla="*/ 0 h 802"/>
              <a:gd name="T22" fmla="*/ 2147483647 w 386"/>
              <a:gd name="T23" fmla="*/ 2147483647 h 802"/>
              <a:gd name="T24" fmla="*/ 2147483647 w 386"/>
              <a:gd name="T25" fmla="*/ 2147483647 h 802"/>
              <a:gd name="T26" fmla="*/ 2147483647 w 386"/>
              <a:gd name="T27" fmla="*/ 2147483647 h 802"/>
              <a:gd name="T28" fmla="*/ 2147483647 w 386"/>
              <a:gd name="T29" fmla="*/ 2147483647 h 802"/>
              <a:gd name="T30" fmla="*/ 2147483647 w 386"/>
              <a:gd name="T31" fmla="*/ 2147483647 h 802"/>
              <a:gd name="T32" fmla="*/ 2147483647 w 386"/>
              <a:gd name="T33" fmla="*/ 2147483647 h 802"/>
              <a:gd name="T34" fmla="*/ 2147483647 w 386"/>
              <a:gd name="T35" fmla="*/ 2147483647 h 802"/>
              <a:gd name="T36" fmla="*/ 2147483647 w 386"/>
              <a:gd name="T37" fmla="*/ 2147483647 h 802"/>
              <a:gd name="T38" fmla="*/ 2147483647 w 386"/>
              <a:gd name="T39" fmla="*/ 2147483647 h 802"/>
              <a:gd name="T40" fmla="*/ 2147483647 w 386"/>
              <a:gd name="T41" fmla="*/ 2147483647 h 802"/>
              <a:gd name="T42" fmla="*/ 2147483647 w 386"/>
              <a:gd name="T43" fmla="*/ 2147483647 h 802"/>
              <a:gd name="T44" fmla="*/ 2147483647 w 386"/>
              <a:gd name="T45" fmla="*/ 2147483647 h 802"/>
              <a:gd name="T46" fmla="*/ 2147483647 w 386"/>
              <a:gd name="T47" fmla="*/ 2147483647 h 802"/>
              <a:gd name="T48" fmla="*/ 2147483647 w 386"/>
              <a:gd name="T49" fmla="*/ 2147483647 h 802"/>
              <a:gd name="T50" fmla="*/ 2147483647 w 386"/>
              <a:gd name="T51" fmla="*/ 2147483647 h 802"/>
              <a:gd name="T52" fmla="*/ 2147483647 w 386"/>
              <a:gd name="T53" fmla="*/ 2147483647 h 802"/>
              <a:gd name="T54" fmla="*/ 2147483647 w 386"/>
              <a:gd name="T55" fmla="*/ 2147483647 h 802"/>
              <a:gd name="T56" fmla="*/ 2147483647 w 386"/>
              <a:gd name="T57" fmla="*/ 2147483647 h 802"/>
              <a:gd name="T58" fmla="*/ 2147483647 w 386"/>
              <a:gd name="T59" fmla="*/ 2147483647 h 802"/>
              <a:gd name="T60" fmla="*/ 2147483647 w 386"/>
              <a:gd name="T61" fmla="*/ 2147483647 h 802"/>
              <a:gd name="T62" fmla="*/ 2147483647 w 386"/>
              <a:gd name="T63" fmla="*/ 2147483647 h 802"/>
              <a:gd name="T64" fmla="*/ 2147483647 w 386"/>
              <a:gd name="T65" fmla="*/ 2147483647 h 802"/>
              <a:gd name="T66" fmla="*/ 2147483647 w 386"/>
              <a:gd name="T67" fmla="*/ 2147483647 h 802"/>
              <a:gd name="T68" fmla="*/ 2147483647 w 386"/>
              <a:gd name="T69" fmla="*/ 2147483647 h 802"/>
              <a:gd name="T70" fmla="*/ 2147483647 w 386"/>
              <a:gd name="T71" fmla="*/ 2147483647 h 802"/>
              <a:gd name="T72" fmla="*/ 2147483647 w 386"/>
              <a:gd name="T73" fmla="*/ 2147483647 h 802"/>
              <a:gd name="T74" fmla="*/ 2147483647 w 386"/>
              <a:gd name="T75" fmla="*/ 2147483647 h 802"/>
              <a:gd name="T76" fmla="*/ 2147483647 w 386"/>
              <a:gd name="T77" fmla="*/ 2147483647 h 802"/>
              <a:gd name="T78" fmla="*/ 0 w 386"/>
              <a:gd name="T79" fmla="*/ 2147483647 h 802"/>
              <a:gd name="T80" fmla="*/ 0 w 386"/>
              <a:gd name="T81" fmla="*/ 2147483647 h 802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386" h="802">
                <a:moveTo>
                  <a:pt x="0" y="353"/>
                </a:moveTo>
                <a:lnTo>
                  <a:pt x="0" y="353"/>
                </a:lnTo>
                <a:lnTo>
                  <a:pt x="8" y="327"/>
                </a:lnTo>
                <a:lnTo>
                  <a:pt x="33" y="280"/>
                </a:lnTo>
                <a:lnTo>
                  <a:pt x="46" y="227"/>
                </a:lnTo>
                <a:lnTo>
                  <a:pt x="33" y="187"/>
                </a:lnTo>
                <a:lnTo>
                  <a:pt x="98" y="130"/>
                </a:lnTo>
                <a:lnTo>
                  <a:pt x="114" y="100"/>
                </a:lnTo>
                <a:lnTo>
                  <a:pt x="114" y="84"/>
                </a:lnTo>
                <a:lnTo>
                  <a:pt x="66" y="19"/>
                </a:lnTo>
                <a:lnTo>
                  <a:pt x="326" y="0"/>
                </a:lnTo>
                <a:lnTo>
                  <a:pt x="331" y="51"/>
                </a:lnTo>
                <a:lnTo>
                  <a:pt x="358" y="108"/>
                </a:lnTo>
                <a:lnTo>
                  <a:pt x="382" y="414"/>
                </a:lnTo>
                <a:lnTo>
                  <a:pt x="375" y="475"/>
                </a:lnTo>
                <a:lnTo>
                  <a:pt x="385" y="513"/>
                </a:lnTo>
                <a:lnTo>
                  <a:pt x="374" y="581"/>
                </a:lnTo>
                <a:lnTo>
                  <a:pt x="354" y="613"/>
                </a:lnTo>
                <a:lnTo>
                  <a:pt x="343" y="662"/>
                </a:lnTo>
                <a:lnTo>
                  <a:pt x="352" y="678"/>
                </a:lnTo>
                <a:lnTo>
                  <a:pt x="344" y="708"/>
                </a:lnTo>
                <a:lnTo>
                  <a:pt x="349" y="721"/>
                </a:lnTo>
                <a:lnTo>
                  <a:pt x="317" y="732"/>
                </a:lnTo>
                <a:lnTo>
                  <a:pt x="310" y="784"/>
                </a:lnTo>
                <a:lnTo>
                  <a:pt x="266" y="764"/>
                </a:lnTo>
                <a:lnTo>
                  <a:pt x="244" y="791"/>
                </a:lnTo>
                <a:lnTo>
                  <a:pt x="244" y="801"/>
                </a:lnTo>
                <a:lnTo>
                  <a:pt x="231" y="801"/>
                </a:lnTo>
                <a:lnTo>
                  <a:pt x="215" y="765"/>
                </a:lnTo>
                <a:lnTo>
                  <a:pt x="208" y="721"/>
                </a:lnTo>
                <a:lnTo>
                  <a:pt x="189" y="689"/>
                </a:lnTo>
                <a:lnTo>
                  <a:pt x="166" y="678"/>
                </a:lnTo>
                <a:lnTo>
                  <a:pt x="133" y="646"/>
                </a:lnTo>
                <a:lnTo>
                  <a:pt x="121" y="607"/>
                </a:lnTo>
                <a:lnTo>
                  <a:pt x="139" y="546"/>
                </a:lnTo>
                <a:lnTo>
                  <a:pt x="123" y="532"/>
                </a:lnTo>
                <a:lnTo>
                  <a:pt x="86" y="534"/>
                </a:lnTo>
                <a:lnTo>
                  <a:pt x="80" y="493"/>
                </a:lnTo>
                <a:lnTo>
                  <a:pt x="14" y="417"/>
                </a:lnTo>
                <a:lnTo>
                  <a:pt x="0" y="353"/>
                </a:lnTo>
              </a:path>
            </a:pathLst>
          </a:custGeom>
          <a:solidFill>
            <a:srgbClr val="99CC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66" name="Freeform 28"/>
          <p:cNvSpPr>
            <a:spLocks/>
          </p:cNvSpPr>
          <p:nvPr/>
        </p:nvSpPr>
        <p:spPr bwMode="auto">
          <a:xfrm>
            <a:off x="5816600" y="2790825"/>
            <a:ext cx="442913" cy="847725"/>
          </a:xfrm>
          <a:custGeom>
            <a:avLst/>
            <a:gdLst>
              <a:gd name="T0" fmla="*/ 0 w 307"/>
              <a:gd name="T1" fmla="*/ 2147483647 h 606"/>
              <a:gd name="T2" fmla="*/ 0 w 307"/>
              <a:gd name="T3" fmla="*/ 2147483647 h 606"/>
              <a:gd name="T4" fmla="*/ 2147483647 w 307"/>
              <a:gd name="T5" fmla="*/ 2147483647 h 606"/>
              <a:gd name="T6" fmla="*/ 2147483647 w 307"/>
              <a:gd name="T7" fmla="*/ 2147483647 h 606"/>
              <a:gd name="T8" fmla="*/ 2147483647 w 307"/>
              <a:gd name="T9" fmla="*/ 2147483647 h 606"/>
              <a:gd name="T10" fmla="*/ 2147483647 w 307"/>
              <a:gd name="T11" fmla="*/ 2147483647 h 606"/>
              <a:gd name="T12" fmla="*/ 2147483647 w 307"/>
              <a:gd name="T13" fmla="*/ 2147483647 h 606"/>
              <a:gd name="T14" fmla="*/ 2147483647 w 307"/>
              <a:gd name="T15" fmla="*/ 2147483647 h 606"/>
              <a:gd name="T16" fmla="*/ 2147483647 w 307"/>
              <a:gd name="T17" fmla="*/ 2147483647 h 606"/>
              <a:gd name="T18" fmla="*/ 2147483647 w 307"/>
              <a:gd name="T19" fmla="*/ 2147483647 h 606"/>
              <a:gd name="T20" fmla="*/ 2147483647 w 307"/>
              <a:gd name="T21" fmla="*/ 2147483647 h 606"/>
              <a:gd name="T22" fmla="*/ 2147483647 w 307"/>
              <a:gd name="T23" fmla="*/ 2147483647 h 606"/>
              <a:gd name="T24" fmla="*/ 2147483647 w 307"/>
              <a:gd name="T25" fmla="*/ 2147483647 h 606"/>
              <a:gd name="T26" fmla="*/ 2147483647 w 307"/>
              <a:gd name="T27" fmla="*/ 2147483647 h 606"/>
              <a:gd name="T28" fmla="*/ 2147483647 w 307"/>
              <a:gd name="T29" fmla="*/ 2147483647 h 606"/>
              <a:gd name="T30" fmla="*/ 2147483647 w 307"/>
              <a:gd name="T31" fmla="*/ 2147483647 h 606"/>
              <a:gd name="T32" fmla="*/ 2147483647 w 307"/>
              <a:gd name="T33" fmla="*/ 2147483647 h 606"/>
              <a:gd name="T34" fmla="*/ 2147483647 w 307"/>
              <a:gd name="T35" fmla="*/ 2147483647 h 606"/>
              <a:gd name="T36" fmla="*/ 2147483647 w 307"/>
              <a:gd name="T37" fmla="*/ 2147483647 h 606"/>
              <a:gd name="T38" fmla="*/ 2147483647 w 307"/>
              <a:gd name="T39" fmla="*/ 0 h 606"/>
              <a:gd name="T40" fmla="*/ 2147483647 w 307"/>
              <a:gd name="T41" fmla="*/ 2147483647 h 606"/>
              <a:gd name="T42" fmla="*/ 2147483647 w 307"/>
              <a:gd name="T43" fmla="*/ 2147483647 h 606"/>
              <a:gd name="T44" fmla="*/ 2147483647 w 307"/>
              <a:gd name="T45" fmla="*/ 2147483647 h 606"/>
              <a:gd name="T46" fmla="*/ 2147483647 w 307"/>
              <a:gd name="T47" fmla="*/ 2147483647 h 606"/>
              <a:gd name="T48" fmla="*/ 2147483647 w 307"/>
              <a:gd name="T49" fmla="*/ 2147483647 h 606"/>
              <a:gd name="T50" fmla="*/ 2147483647 w 307"/>
              <a:gd name="T51" fmla="*/ 2147483647 h 606"/>
              <a:gd name="T52" fmla="*/ 2147483647 w 307"/>
              <a:gd name="T53" fmla="*/ 2147483647 h 606"/>
              <a:gd name="T54" fmla="*/ 2147483647 w 307"/>
              <a:gd name="T55" fmla="*/ 2147483647 h 606"/>
              <a:gd name="T56" fmla="*/ 0 w 307"/>
              <a:gd name="T57" fmla="*/ 2147483647 h 606"/>
              <a:gd name="T58" fmla="*/ 0 w 307"/>
              <a:gd name="T59" fmla="*/ 2147483647 h 6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307" h="606">
                <a:moveTo>
                  <a:pt x="0" y="589"/>
                </a:moveTo>
                <a:lnTo>
                  <a:pt x="0" y="589"/>
                </a:lnTo>
                <a:lnTo>
                  <a:pt x="9" y="605"/>
                </a:lnTo>
                <a:lnTo>
                  <a:pt x="18" y="588"/>
                </a:lnTo>
                <a:lnTo>
                  <a:pt x="62" y="578"/>
                </a:lnTo>
                <a:lnTo>
                  <a:pt x="77" y="584"/>
                </a:lnTo>
                <a:lnTo>
                  <a:pt x="125" y="564"/>
                </a:lnTo>
                <a:lnTo>
                  <a:pt x="143" y="583"/>
                </a:lnTo>
                <a:lnTo>
                  <a:pt x="158" y="540"/>
                </a:lnTo>
                <a:lnTo>
                  <a:pt x="172" y="530"/>
                </a:lnTo>
                <a:lnTo>
                  <a:pt x="207" y="553"/>
                </a:lnTo>
                <a:lnTo>
                  <a:pt x="211" y="527"/>
                </a:lnTo>
                <a:lnTo>
                  <a:pt x="250" y="475"/>
                </a:lnTo>
                <a:lnTo>
                  <a:pt x="257" y="440"/>
                </a:lnTo>
                <a:lnTo>
                  <a:pt x="271" y="445"/>
                </a:lnTo>
                <a:lnTo>
                  <a:pt x="306" y="417"/>
                </a:lnTo>
                <a:lnTo>
                  <a:pt x="297" y="395"/>
                </a:lnTo>
                <a:lnTo>
                  <a:pt x="302" y="379"/>
                </a:lnTo>
                <a:lnTo>
                  <a:pt x="265" y="8"/>
                </a:lnTo>
                <a:lnTo>
                  <a:pt x="262" y="0"/>
                </a:lnTo>
                <a:lnTo>
                  <a:pt x="82" y="24"/>
                </a:lnTo>
                <a:lnTo>
                  <a:pt x="45" y="47"/>
                </a:lnTo>
                <a:lnTo>
                  <a:pt x="15" y="35"/>
                </a:lnTo>
                <a:lnTo>
                  <a:pt x="39" y="341"/>
                </a:lnTo>
                <a:lnTo>
                  <a:pt x="32" y="402"/>
                </a:lnTo>
                <a:lnTo>
                  <a:pt x="42" y="440"/>
                </a:lnTo>
                <a:lnTo>
                  <a:pt x="31" y="508"/>
                </a:lnTo>
                <a:lnTo>
                  <a:pt x="11" y="540"/>
                </a:lnTo>
                <a:lnTo>
                  <a:pt x="0" y="589"/>
                </a:lnTo>
              </a:path>
            </a:pathLst>
          </a:custGeom>
          <a:solidFill>
            <a:srgbClr val="FFFF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67" name="Freeform 29"/>
          <p:cNvSpPr>
            <a:spLocks/>
          </p:cNvSpPr>
          <p:nvPr/>
        </p:nvSpPr>
        <p:spPr bwMode="auto">
          <a:xfrm>
            <a:off x="4633913" y="2519363"/>
            <a:ext cx="852487" cy="630237"/>
          </a:xfrm>
          <a:custGeom>
            <a:avLst/>
            <a:gdLst>
              <a:gd name="T0" fmla="*/ 0 w 591"/>
              <a:gd name="T1" fmla="*/ 2147483647 h 449"/>
              <a:gd name="T2" fmla="*/ 0 w 591"/>
              <a:gd name="T3" fmla="*/ 2147483647 h 449"/>
              <a:gd name="T4" fmla="*/ 2147483647 w 591"/>
              <a:gd name="T5" fmla="*/ 2147483647 h 449"/>
              <a:gd name="T6" fmla="*/ 2147483647 w 591"/>
              <a:gd name="T7" fmla="*/ 2147483647 h 449"/>
              <a:gd name="T8" fmla="*/ 2147483647 w 591"/>
              <a:gd name="T9" fmla="*/ 2147483647 h 449"/>
              <a:gd name="T10" fmla="*/ 2147483647 w 591"/>
              <a:gd name="T11" fmla="*/ 2147483647 h 449"/>
              <a:gd name="T12" fmla="*/ 2147483647 w 591"/>
              <a:gd name="T13" fmla="*/ 2147483647 h 449"/>
              <a:gd name="T14" fmla="*/ 2147483647 w 591"/>
              <a:gd name="T15" fmla="*/ 2147483647 h 449"/>
              <a:gd name="T16" fmla="*/ 2147483647 w 591"/>
              <a:gd name="T17" fmla="*/ 2147483647 h 449"/>
              <a:gd name="T18" fmla="*/ 2147483647 w 591"/>
              <a:gd name="T19" fmla="*/ 2147483647 h 449"/>
              <a:gd name="T20" fmla="*/ 2147483647 w 591"/>
              <a:gd name="T21" fmla="*/ 2147483647 h 449"/>
              <a:gd name="T22" fmla="*/ 2147483647 w 591"/>
              <a:gd name="T23" fmla="*/ 2147483647 h 449"/>
              <a:gd name="T24" fmla="*/ 2147483647 w 591"/>
              <a:gd name="T25" fmla="*/ 2147483647 h 449"/>
              <a:gd name="T26" fmla="*/ 2147483647 w 591"/>
              <a:gd name="T27" fmla="*/ 2147483647 h 449"/>
              <a:gd name="T28" fmla="*/ 2147483647 w 591"/>
              <a:gd name="T29" fmla="*/ 2147483647 h 449"/>
              <a:gd name="T30" fmla="*/ 2147483647 w 591"/>
              <a:gd name="T31" fmla="*/ 2147483647 h 449"/>
              <a:gd name="T32" fmla="*/ 2147483647 w 591"/>
              <a:gd name="T33" fmla="*/ 2147483647 h 449"/>
              <a:gd name="T34" fmla="*/ 2147483647 w 591"/>
              <a:gd name="T35" fmla="*/ 2147483647 h 449"/>
              <a:gd name="T36" fmla="*/ 2147483647 w 591"/>
              <a:gd name="T37" fmla="*/ 2147483647 h 449"/>
              <a:gd name="T38" fmla="*/ 2147483647 w 591"/>
              <a:gd name="T39" fmla="*/ 2147483647 h 449"/>
              <a:gd name="T40" fmla="*/ 2147483647 w 591"/>
              <a:gd name="T41" fmla="*/ 2147483647 h 449"/>
              <a:gd name="T42" fmla="*/ 2147483647 w 591"/>
              <a:gd name="T43" fmla="*/ 2147483647 h 449"/>
              <a:gd name="T44" fmla="*/ 2147483647 w 591"/>
              <a:gd name="T45" fmla="*/ 0 h 449"/>
              <a:gd name="T46" fmla="*/ 2147483647 w 591"/>
              <a:gd name="T47" fmla="*/ 2147483647 h 449"/>
              <a:gd name="T48" fmla="*/ 0 w 591"/>
              <a:gd name="T49" fmla="*/ 2147483647 h 449"/>
              <a:gd name="T50" fmla="*/ 0 w 591"/>
              <a:gd name="T51" fmla="*/ 2147483647 h 44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591" h="449">
                <a:moveTo>
                  <a:pt x="0" y="9"/>
                </a:moveTo>
                <a:lnTo>
                  <a:pt x="0" y="9"/>
                </a:lnTo>
                <a:lnTo>
                  <a:pt x="2" y="43"/>
                </a:lnTo>
                <a:lnTo>
                  <a:pt x="11" y="69"/>
                </a:lnTo>
                <a:lnTo>
                  <a:pt x="6" y="97"/>
                </a:lnTo>
                <a:lnTo>
                  <a:pt x="11" y="157"/>
                </a:lnTo>
                <a:lnTo>
                  <a:pt x="40" y="247"/>
                </a:lnTo>
                <a:lnTo>
                  <a:pt x="40" y="274"/>
                </a:lnTo>
                <a:lnTo>
                  <a:pt x="59" y="314"/>
                </a:lnTo>
                <a:lnTo>
                  <a:pt x="68" y="384"/>
                </a:lnTo>
                <a:lnTo>
                  <a:pt x="63" y="405"/>
                </a:lnTo>
                <a:lnTo>
                  <a:pt x="73" y="426"/>
                </a:lnTo>
                <a:lnTo>
                  <a:pt x="453" y="417"/>
                </a:lnTo>
                <a:lnTo>
                  <a:pt x="484" y="448"/>
                </a:lnTo>
                <a:lnTo>
                  <a:pt x="509" y="401"/>
                </a:lnTo>
                <a:lnTo>
                  <a:pt x="522" y="347"/>
                </a:lnTo>
                <a:lnTo>
                  <a:pt x="509" y="308"/>
                </a:lnTo>
                <a:lnTo>
                  <a:pt x="574" y="251"/>
                </a:lnTo>
                <a:lnTo>
                  <a:pt x="590" y="220"/>
                </a:lnTo>
                <a:lnTo>
                  <a:pt x="590" y="205"/>
                </a:lnTo>
                <a:lnTo>
                  <a:pt x="542" y="140"/>
                </a:lnTo>
                <a:lnTo>
                  <a:pt x="493" y="73"/>
                </a:lnTo>
                <a:lnTo>
                  <a:pt x="484" y="0"/>
                </a:lnTo>
                <a:lnTo>
                  <a:pt x="12" y="10"/>
                </a:lnTo>
                <a:lnTo>
                  <a:pt x="0" y="9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8" name="Freeform 30"/>
          <p:cNvSpPr>
            <a:spLocks/>
          </p:cNvSpPr>
          <p:nvPr/>
        </p:nvSpPr>
        <p:spPr bwMode="auto">
          <a:xfrm>
            <a:off x="3838575" y="3205163"/>
            <a:ext cx="1065213" cy="635000"/>
          </a:xfrm>
          <a:custGeom>
            <a:avLst/>
            <a:gdLst>
              <a:gd name="T0" fmla="*/ 0 w 738"/>
              <a:gd name="T1" fmla="*/ 2147483647 h 453"/>
              <a:gd name="T2" fmla="*/ 0 w 738"/>
              <a:gd name="T3" fmla="*/ 2147483647 h 453"/>
              <a:gd name="T4" fmla="*/ 2147483647 w 738"/>
              <a:gd name="T5" fmla="*/ 0 h 453"/>
              <a:gd name="T6" fmla="*/ 2147483647 w 738"/>
              <a:gd name="T7" fmla="*/ 2147483647 h 453"/>
              <a:gd name="T8" fmla="*/ 2147483647 w 738"/>
              <a:gd name="T9" fmla="*/ 2147483647 h 453"/>
              <a:gd name="T10" fmla="*/ 2147483647 w 738"/>
              <a:gd name="T11" fmla="*/ 2147483647 h 453"/>
              <a:gd name="T12" fmla="*/ 2147483647 w 738"/>
              <a:gd name="T13" fmla="*/ 2147483647 h 453"/>
              <a:gd name="T14" fmla="*/ 2147483647 w 738"/>
              <a:gd name="T15" fmla="*/ 2147483647 h 453"/>
              <a:gd name="T16" fmla="*/ 2147483647 w 738"/>
              <a:gd name="T17" fmla="*/ 2147483647 h 453"/>
              <a:gd name="T18" fmla="*/ 2147483647 w 738"/>
              <a:gd name="T19" fmla="*/ 2147483647 h 453"/>
              <a:gd name="T20" fmla="*/ 2147483647 w 738"/>
              <a:gd name="T21" fmla="*/ 2147483647 h 453"/>
              <a:gd name="T22" fmla="*/ 2147483647 w 738"/>
              <a:gd name="T23" fmla="*/ 2147483647 h 453"/>
              <a:gd name="T24" fmla="*/ 2147483647 w 738"/>
              <a:gd name="T25" fmla="*/ 2147483647 h 453"/>
              <a:gd name="T26" fmla="*/ 2147483647 w 738"/>
              <a:gd name="T27" fmla="*/ 2147483647 h 453"/>
              <a:gd name="T28" fmla="*/ 2147483647 w 738"/>
              <a:gd name="T29" fmla="*/ 2147483647 h 453"/>
              <a:gd name="T30" fmla="*/ 0 w 738"/>
              <a:gd name="T31" fmla="*/ 2147483647 h 453"/>
              <a:gd name="T32" fmla="*/ 0 w 738"/>
              <a:gd name="T33" fmla="*/ 2147483647 h 45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38" h="453">
                <a:moveTo>
                  <a:pt x="0" y="430"/>
                </a:moveTo>
                <a:lnTo>
                  <a:pt x="0" y="430"/>
                </a:lnTo>
                <a:lnTo>
                  <a:pt x="26" y="0"/>
                </a:lnTo>
                <a:lnTo>
                  <a:pt x="300" y="15"/>
                </a:lnTo>
                <a:lnTo>
                  <a:pt x="665" y="21"/>
                </a:lnTo>
                <a:lnTo>
                  <a:pt x="684" y="41"/>
                </a:lnTo>
                <a:lnTo>
                  <a:pt x="697" y="38"/>
                </a:lnTo>
                <a:lnTo>
                  <a:pt x="705" y="47"/>
                </a:lnTo>
                <a:lnTo>
                  <a:pt x="705" y="59"/>
                </a:lnTo>
                <a:lnTo>
                  <a:pt x="698" y="59"/>
                </a:lnTo>
                <a:lnTo>
                  <a:pt x="686" y="89"/>
                </a:lnTo>
                <a:lnTo>
                  <a:pt x="714" y="137"/>
                </a:lnTo>
                <a:lnTo>
                  <a:pt x="737" y="144"/>
                </a:lnTo>
                <a:lnTo>
                  <a:pt x="734" y="451"/>
                </a:lnTo>
                <a:lnTo>
                  <a:pt x="419" y="452"/>
                </a:lnTo>
                <a:lnTo>
                  <a:pt x="0" y="430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69" name="Freeform 31"/>
          <p:cNvSpPr>
            <a:spLocks/>
          </p:cNvSpPr>
          <p:nvPr/>
        </p:nvSpPr>
        <p:spPr bwMode="auto">
          <a:xfrm>
            <a:off x="5649913" y="3321050"/>
            <a:ext cx="1035050" cy="592138"/>
          </a:xfrm>
          <a:custGeom>
            <a:avLst/>
            <a:gdLst>
              <a:gd name="T0" fmla="*/ 0 w 717"/>
              <a:gd name="T1" fmla="*/ 2147483647 h 423"/>
              <a:gd name="T2" fmla="*/ 0 w 717"/>
              <a:gd name="T3" fmla="*/ 2147483647 h 423"/>
              <a:gd name="T4" fmla="*/ 2147483647 w 717"/>
              <a:gd name="T5" fmla="*/ 2147483647 h 423"/>
              <a:gd name="T6" fmla="*/ 2147483647 w 717"/>
              <a:gd name="T7" fmla="*/ 2147483647 h 423"/>
              <a:gd name="T8" fmla="*/ 2147483647 w 717"/>
              <a:gd name="T9" fmla="*/ 2147483647 h 423"/>
              <a:gd name="T10" fmla="*/ 2147483647 w 717"/>
              <a:gd name="T11" fmla="*/ 2147483647 h 423"/>
              <a:gd name="T12" fmla="*/ 2147483647 w 717"/>
              <a:gd name="T13" fmla="*/ 2147483647 h 423"/>
              <a:gd name="T14" fmla="*/ 2147483647 w 717"/>
              <a:gd name="T15" fmla="*/ 2147483647 h 423"/>
              <a:gd name="T16" fmla="*/ 2147483647 w 717"/>
              <a:gd name="T17" fmla="*/ 2147483647 h 423"/>
              <a:gd name="T18" fmla="*/ 2147483647 w 717"/>
              <a:gd name="T19" fmla="*/ 2147483647 h 423"/>
              <a:gd name="T20" fmla="*/ 2147483647 w 717"/>
              <a:gd name="T21" fmla="*/ 2147483647 h 423"/>
              <a:gd name="T22" fmla="*/ 2147483647 w 717"/>
              <a:gd name="T23" fmla="*/ 2147483647 h 423"/>
              <a:gd name="T24" fmla="*/ 2147483647 w 717"/>
              <a:gd name="T25" fmla="*/ 2147483647 h 423"/>
              <a:gd name="T26" fmla="*/ 2147483647 w 717"/>
              <a:gd name="T27" fmla="*/ 2147483647 h 423"/>
              <a:gd name="T28" fmla="*/ 2147483647 w 717"/>
              <a:gd name="T29" fmla="*/ 2147483647 h 423"/>
              <a:gd name="T30" fmla="*/ 2147483647 w 717"/>
              <a:gd name="T31" fmla="*/ 2147483647 h 423"/>
              <a:gd name="T32" fmla="*/ 2147483647 w 717"/>
              <a:gd name="T33" fmla="*/ 2147483647 h 423"/>
              <a:gd name="T34" fmla="*/ 2147483647 w 717"/>
              <a:gd name="T35" fmla="*/ 2147483647 h 423"/>
              <a:gd name="T36" fmla="*/ 2147483647 w 717"/>
              <a:gd name="T37" fmla="*/ 2147483647 h 423"/>
              <a:gd name="T38" fmla="*/ 2147483647 w 717"/>
              <a:gd name="T39" fmla="*/ 2147483647 h 423"/>
              <a:gd name="T40" fmla="*/ 2147483647 w 717"/>
              <a:gd name="T41" fmla="*/ 2147483647 h 423"/>
              <a:gd name="T42" fmla="*/ 2147483647 w 717"/>
              <a:gd name="T43" fmla="*/ 2147483647 h 423"/>
              <a:gd name="T44" fmla="*/ 2147483647 w 717"/>
              <a:gd name="T45" fmla="*/ 2147483647 h 423"/>
              <a:gd name="T46" fmla="*/ 2147483647 w 717"/>
              <a:gd name="T47" fmla="*/ 2147483647 h 423"/>
              <a:gd name="T48" fmla="*/ 2147483647 w 717"/>
              <a:gd name="T49" fmla="*/ 2147483647 h 423"/>
              <a:gd name="T50" fmla="*/ 2147483647 w 717"/>
              <a:gd name="T51" fmla="*/ 2147483647 h 423"/>
              <a:gd name="T52" fmla="*/ 2147483647 w 717"/>
              <a:gd name="T53" fmla="*/ 2147483647 h 423"/>
              <a:gd name="T54" fmla="*/ 2147483647 w 717"/>
              <a:gd name="T55" fmla="*/ 0 h 423"/>
              <a:gd name="T56" fmla="*/ 2147483647 w 717"/>
              <a:gd name="T57" fmla="*/ 0 h 423"/>
              <a:gd name="T58" fmla="*/ 2147483647 w 717"/>
              <a:gd name="T59" fmla="*/ 2147483647 h 423"/>
              <a:gd name="T60" fmla="*/ 2147483647 w 717"/>
              <a:gd name="T61" fmla="*/ 2147483647 h 423"/>
              <a:gd name="T62" fmla="*/ 2147483647 w 717"/>
              <a:gd name="T63" fmla="*/ 2147483647 h 423"/>
              <a:gd name="T64" fmla="*/ 2147483647 w 717"/>
              <a:gd name="T65" fmla="*/ 2147483647 h 423"/>
              <a:gd name="T66" fmla="*/ 2147483647 w 717"/>
              <a:gd name="T67" fmla="*/ 2147483647 h 423"/>
              <a:gd name="T68" fmla="*/ 2147483647 w 717"/>
              <a:gd name="T69" fmla="*/ 2147483647 h 423"/>
              <a:gd name="T70" fmla="*/ 2147483647 w 717"/>
              <a:gd name="T71" fmla="*/ 2147483647 h 423"/>
              <a:gd name="T72" fmla="*/ 2147483647 w 717"/>
              <a:gd name="T73" fmla="*/ 2147483647 h 423"/>
              <a:gd name="T74" fmla="*/ 2147483647 w 717"/>
              <a:gd name="T75" fmla="*/ 2147483647 h 423"/>
              <a:gd name="T76" fmla="*/ 2147483647 w 717"/>
              <a:gd name="T77" fmla="*/ 2147483647 h 423"/>
              <a:gd name="T78" fmla="*/ 2147483647 w 717"/>
              <a:gd name="T79" fmla="*/ 2147483647 h 423"/>
              <a:gd name="T80" fmla="*/ 2147483647 w 717"/>
              <a:gd name="T81" fmla="*/ 2147483647 h 423"/>
              <a:gd name="T82" fmla="*/ 2147483647 w 717"/>
              <a:gd name="T83" fmla="*/ 2147483647 h 423"/>
              <a:gd name="T84" fmla="*/ 2147483647 w 717"/>
              <a:gd name="T85" fmla="*/ 2147483647 h 423"/>
              <a:gd name="T86" fmla="*/ 2147483647 w 717"/>
              <a:gd name="T87" fmla="*/ 2147483647 h 423"/>
              <a:gd name="T88" fmla="*/ 2147483647 w 717"/>
              <a:gd name="T89" fmla="*/ 2147483647 h 423"/>
              <a:gd name="T90" fmla="*/ 2147483647 w 717"/>
              <a:gd name="T91" fmla="*/ 2147483647 h 423"/>
              <a:gd name="T92" fmla="*/ 2147483647 w 717"/>
              <a:gd name="T93" fmla="*/ 2147483647 h 423"/>
              <a:gd name="T94" fmla="*/ 0 w 717"/>
              <a:gd name="T95" fmla="*/ 2147483647 h 423"/>
              <a:gd name="T96" fmla="*/ 0 w 717"/>
              <a:gd name="T97" fmla="*/ 2147483647 h 42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717" h="423">
                <a:moveTo>
                  <a:pt x="0" y="422"/>
                </a:moveTo>
                <a:lnTo>
                  <a:pt x="0" y="422"/>
                </a:lnTo>
                <a:lnTo>
                  <a:pt x="7" y="400"/>
                </a:lnTo>
                <a:lnTo>
                  <a:pt x="21" y="398"/>
                </a:lnTo>
                <a:lnTo>
                  <a:pt x="26" y="352"/>
                </a:lnTo>
                <a:lnTo>
                  <a:pt x="16" y="349"/>
                </a:lnTo>
                <a:lnTo>
                  <a:pt x="16" y="339"/>
                </a:lnTo>
                <a:lnTo>
                  <a:pt x="38" y="312"/>
                </a:lnTo>
                <a:lnTo>
                  <a:pt x="82" y="332"/>
                </a:lnTo>
                <a:lnTo>
                  <a:pt x="89" y="280"/>
                </a:lnTo>
                <a:lnTo>
                  <a:pt x="121" y="269"/>
                </a:lnTo>
                <a:lnTo>
                  <a:pt x="116" y="256"/>
                </a:lnTo>
                <a:lnTo>
                  <a:pt x="124" y="226"/>
                </a:lnTo>
                <a:lnTo>
                  <a:pt x="133" y="209"/>
                </a:lnTo>
                <a:lnTo>
                  <a:pt x="177" y="199"/>
                </a:lnTo>
                <a:lnTo>
                  <a:pt x="192" y="205"/>
                </a:lnTo>
                <a:lnTo>
                  <a:pt x="240" y="185"/>
                </a:lnTo>
                <a:lnTo>
                  <a:pt x="258" y="204"/>
                </a:lnTo>
                <a:lnTo>
                  <a:pt x="273" y="161"/>
                </a:lnTo>
                <a:lnTo>
                  <a:pt x="287" y="151"/>
                </a:lnTo>
                <a:lnTo>
                  <a:pt x="322" y="174"/>
                </a:lnTo>
                <a:lnTo>
                  <a:pt x="326" y="148"/>
                </a:lnTo>
                <a:lnTo>
                  <a:pt x="365" y="96"/>
                </a:lnTo>
                <a:lnTo>
                  <a:pt x="372" y="61"/>
                </a:lnTo>
                <a:lnTo>
                  <a:pt x="386" y="66"/>
                </a:lnTo>
                <a:lnTo>
                  <a:pt x="421" y="38"/>
                </a:lnTo>
                <a:lnTo>
                  <a:pt x="412" y="16"/>
                </a:lnTo>
                <a:lnTo>
                  <a:pt x="417" y="0"/>
                </a:lnTo>
                <a:lnTo>
                  <a:pt x="446" y="0"/>
                </a:lnTo>
                <a:lnTo>
                  <a:pt x="468" y="8"/>
                </a:lnTo>
                <a:lnTo>
                  <a:pt x="479" y="33"/>
                </a:lnTo>
                <a:lnTo>
                  <a:pt x="510" y="39"/>
                </a:lnTo>
                <a:lnTo>
                  <a:pt x="529" y="51"/>
                </a:lnTo>
                <a:lnTo>
                  <a:pt x="576" y="50"/>
                </a:lnTo>
                <a:lnTo>
                  <a:pt x="594" y="33"/>
                </a:lnTo>
                <a:lnTo>
                  <a:pt x="644" y="69"/>
                </a:lnTo>
                <a:lnTo>
                  <a:pt x="660" y="138"/>
                </a:lnTo>
                <a:lnTo>
                  <a:pt x="680" y="164"/>
                </a:lnTo>
                <a:lnTo>
                  <a:pt x="716" y="189"/>
                </a:lnTo>
                <a:lnTo>
                  <a:pt x="690" y="226"/>
                </a:lnTo>
                <a:lnTo>
                  <a:pt x="666" y="246"/>
                </a:lnTo>
                <a:lnTo>
                  <a:pt x="642" y="280"/>
                </a:lnTo>
                <a:lnTo>
                  <a:pt x="642" y="293"/>
                </a:lnTo>
                <a:lnTo>
                  <a:pt x="569" y="346"/>
                </a:lnTo>
                <a:lnTo>
                  <a:pt x="171" y="389"/>
                </a:lnTo>
                <a:lnTo>
                  <a:pt x="131" y="387"/>
                </a:lnTo>
                <a:lnTo>
                  <a:pt x="132" y="411"/>
                </a:lnTo>
                <a:lnTo>
                  <a:pt x="0" y="422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0" name="Freeform 32"/>
          <p:cNvSpPr>
            <a:spLocks/>
          </p:cNvSpPr>
          <p:nvPr/>
        </p:nvSpPr>
        <p:spPr bwMode="auto">
          <a:xfrm>
            <a:off x="4992688" y="4633913"/>
            <a:ext cx="801687" cy="788987"/>
          </a:xfrm>
          <a:custGeom>
            <a:avLst/>
            <a:gdLst>
              <a:gd name="T0" fmla="*/ 0 w 556"/>
              <a:gd name="T1" fmla="*/ 2147483647 h 563"/>
              <a:gd name="T2" fmla="*/ 2147483647 w 556"/>
              <a:gd name="T3" fmla="*/ 2147483647 h 563"/>
              <a:gd name="T4" fmla="*/ 2147483647 w 556"/>
              <a:gd name="T5" fmla="*/ 2147483647 h 563"/>
              <a:gd name="T6" fmla="*/ 2147483647 w 556"/>
              <a:gd name="T7" fmla="*/ 2147483647 h 563"/>
              <a:gd name="T8" fmla="*/ 2147483647 w 556"/>
              <a:gd name="T9" fmla="*/ 2147483647 h 563"/>
              <a:gd name="T10" fmla="*/ 2147483647 w 556"/>
              <a:gd name="T11" fmla="*/ 2147483647 h 563"/>
              <a:gd name="T12" fmla="*/ 2147483647 w 556"/>
              <a:gd name="T13" fmla="*/ 2147483647 h 563"/>
              <a:gd name="T14" fmla="*/ 2147483647 w 556"/>
              <a:gd name="T15" fmla="*/ 2147483647 h 563"/>
              <a:gd name="T16" fmla="*/ 2147483647 w 556"/>
              <a:gd name="T17" fmla="*/ 2147483647 h 563"/>
              <a:gd name="T18" fmla="*/ 2147483647 w 556"/>
              <a:gd name="T19" fmla="*/ 2147483647 h 563"/>
              <a:gd name="T20" fmla="*/ 2147483647 w 556"/>
              <a:gd name="T21" fmla="*/ 2147483647 h 563"/>
              <a:gd name="T22" fmla="*/ 2147483647 w 556"/>
              <a:gd name="T23" fmla="*/ 2147483647 h 563"/>
              <a:gd name="T24" fmla="*/ 2147483647 w 556"/>
              <a:gd name="T25" fmla="*/ 2147483647 h 563"/>
              <a:gd name="T26" fmla="*/ 2147483647 w 556"/>
              <a:gd name="T27" fmla="*/ 2147483647 h 563"/>
              <a:gd name="T28" fmla="*/ 2147483647 w 556"/>
              <a:gd name="T29" fmla="*/ 2147483647 h 563"/>
              <a:gd name="T30" fmla="*/ 2147483647 w 556"/>
              <a:gd name="T31" fmla="*/ 2147483647 h 563"/>
              <a:gd name="T32" fmla="*/ 2147483647 w 556"/>
              <a:gd name="T33" fmla="*/ 2147483647 h 563"/>
              <a:gd name="T34" fmla="*/ 2147483647 w 556"/>
              <a:gd name="T35" fmla="*/ 2147483647 h 563"/>
              <a:gd name="T36" fmla="*/ 2147483647 w 556"/>
              <a:gd name="T37" fmla="*/ 2147483647 h 563"/>
              <a:gd name="T38" fmla="*/ 2147483647 w 556"/>
              <a:gd name="T39" fmla="*/ 2147483647 h 563"/>
              <a:gd name="T40" fmla="*/ 2147483647 w 556"/>
              <a:gd name="T41" fmla="*/ 2147483647 h 563"/>
              <a:gd name="T42" fmla="*/ 2147483647 w 556"/>
              <a:gd name="T43" fmla="*/ 2147483647 h 563"/>
              <a:gd name="T44" fmla="*/ 2147483647 w 556"/>
              <a:gd name="T45" fmla="*/ 2147483647 h 563"/>
              <a:gd name="T46" fmla="*/ 2147483647 w 556"/>
              <a:gd name="T47" fmla="*/ 2147483647 h 563"/>
              <a:gd name="T48" fmla="*/ 2147483647 w 556"/>
              <a:gd name="T49" fmla="*/ 2147483647 h 563"/>
              <a:gd name="T50" fmla="*/ 2147483647 w 556"/>
              <a:gd name="T51" fmla="*/ 2147483647 h 563"/>
              <a:gd name="T52" fmla="*/ 2147483647 w 556"/>
              <a:gd name="T53" fmla="*/ 2147483647 h 563"/>
              <a:gd name="T54" fmla="*/ 2147483647 w 556"/>
              <a:gd name="T55" fmla="*/ 2147483647 h 563"/>
              <a:gd name="T56" fmla="*/ 2147483647 w 556"/>
              <a:gd name="T57" fmla="*/ 2147483647 h 563"/>
              <a:gd name="T58" fmla="*/ 2147483647 w 556"/>
              <a:gd name="T59" fmla="*/ 2147483647 h 563"/>
              <a:gd name="T60" fmla="*/ 2147483647 w 556"/>
              <a:gd name="T61" fmla="*/ 2147483647 h 563"/>
              <a:gd name="T62" fmla="*/ 2147483647 w 556"/>
              <a:gd name="T63" fmla="*/ 2147483647 h 563"/>
              <a:gd name="T64" fmla="*/ 2147483647 w 556"/>
              <a:gd name="T65" fmla="*/ 2147483647 h 563"/>
              <a:gd name="T66" fmla="*/ 2147483647 w 556"/>
              <a:gd name="T67" fmla="*/ 2147483647 h 563"/>
              <a:gd name="T68" fmla="*/ 2147483647 w 556"/>
              <a:gd name="T69" fmla="*/ 2147483647 h 563"/>
              <a:gd name="T70" fmla="*/ 2147483647 w 556"/>
              <a:gd name="T71" fmla="*/ 2147483647 h 563"/>
              <a:gd name="T72" fmla="*/ 2147483647 w 556"/>
              <a:gd name="T73" fmla="*/ 2147483647 h 563"/>
              <a:gd name="T74" fmla="*/ 2147483647 w 556"/>
              <a:gd name="T75" fmla="*/ 2147483647 h 563"/>
              <a:gd name="T76" fmla="*/ 2147483647 w 556"/>
              <a:gd name="T77" fmla="*/ 2147483647 h 563"/>
              <a:gd name="T78" fmla="*/ 2147483647 w 556"/>
              <a:gd name="T79" fmla="*/ 2147483647 h 563"/>
              <a:gd name="T80" fmla="*/ 2147483647 w 556"/>
              <a:gd name="T81" fmla="*/ 2147483647 h 563"/>
              <a:gd name="T82" fmla="*/ 2147483647 w 556"/>
              <a:gd name="T83" fmla="*/ 2147483647 h 563"/>
              <a:gd name="T84" fmla="*/ 2147483647 w 556"/>
              <a:gd name="T85" fmla="*/ 2147483647 h 563"/>
              <a:gd name="T86" fmla="*/ 2147483647 w 556"/>
              <a:gd name="T87" fmla="*/ 2147483647 h 563"/>
              <a:gd name="T88" fmla="*/ 2147483647 w 556"/>
              <a:gd name="T89" fmla="*/ 2147483647 h 563"/>
              <a:gd name="T90" fmla="*/ 2147483647 w 556"/>
              <a:gd name="T91" fmla="*/ 2147483647 h 563"/>
              <a:gd name="T92" fmla="*/ 0 w 556"/>
              <a:gd name="T93" fmla="*/ 2147483647 h 56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56" h="563">
                <a:moveTo>
                  <a:pt x="0" y="5"/>
                </a:moveTo>
                <a:lnTo>
                  <a:pt x="0" y="5"/>
                </a:lnTo>
                <a:lnTo>
                  <a:pt x="6" y="155"/>
                </a:lnTo>
                <a:lnTo>
                  <a:pt x="23" y="173"/>
                </a:lnTo>
                <a:lnTo>
                  <a:pt x="27" y="211"/>
                </a:lnTo>
                <a:lnTo>
                  <a:pt x="56" y="266"/>
                </a:lnTo>
                <a:lnTo>
                  <a:pt x="56" y="311"/>
                </a:lnTo>
                <a:lnTo>
                  <a:pt x="39" y="353"/>
                </a:lnTo>
                <a:lnTo>
                  <a:pt x="39" y="378"/>
                </a:lnTo>
                <a:lnTo>
                  <a:pt x="45" y="403"/>
                </a:lnTo>
                <a:lnTo>
                  <a:pt x="43" y="428"/>
                </a:lnTo>
                <a:lnTo>
                  <a:pt x="33" y="442"/>
                </a:lnTo>
                <a:lnTo>
                  <a:pt x="20" y="463"/>
                </a:lnTo>
                <a:lnTo>
                  <a:pt x="29" y="476"/>
                </a:lnTo>
                <a:lnTo>
                  <a:pt x="104" y="464"/>
                </a:lnTo>
                <a:lnTo>
                  <a:pt x="162" y="493"/>
                </a:lnTo>
                <a:lnTo>
                  <a:pt x="220" y="487"/>
                </a:lnTo>
                <a:lnTo>
                  <a:pt x="213" y="471"/>
                </a:lnTo>
                <a:lnTo>
                  <a:pt x="234" y="452"/>
                </a:lnTo>
                <a:lnTo>
                  <a:pt x="271" y="463"/>
                </a:lnTo>
                <a:lnTo>
                  <a:pt x="277" y="495"/>
                </a:lnTo>
                <a:lnTo>
                  <a:pt x="291" y="491"/>
                </a:lnTo>
                <a:lnTo>
                  <a:pt x="308" y="499"/>
                </a:lnTo>
                <a:lnTo>
                  <a:pt x="323" y="518"/>
                </a:lnTo>
                <a:lnTo>
                  <a:pt x="326" y="536"/>
                </a:lnTo>
                <a:lnTo>
                  <a:pt x="344" y="538"/>
                </a:lnTo>
                <a:lnTo>
                  <a:pt x="362" y="554"/>
                </a:lnTo>
                <a:lnTo>
                  <a:pt x="375" y="546"/>
                </a:lnTo>
                <a:lnTo>
                  <a:pt x="387" y="529"/>
                </a:lnTo>
                <a:lnTo>
                  <a:pt x="386" y="518"/>
                </a:lnTo>
                <a:lnTo>
                  <a:pt x="402" y="535"/>
                </a:lnTo>
                <a:lnTo>
                  <a:pt x="409" y="520"/>
                </a:lnTo>
                <a:lnTo>
                  <a:pt x="423" y="549"/>
                </a:lnTo>
                <a:lnTo>
                  <a:pt x="441" y="535"/>
                </a:lnTo>
                <a:lnTo>
                  <a:pt x="449" y="526"/>
                </a:lnTo>
                <a:lnTo>
                  <a:pt x="441" y="518"/>
                </a:lnTo>
                <a:lnTo>
                  <a:pt x="443" y="493"/>
                </a:lnTo>
                <a:lnTo>
                  <a:pt x="449" y="493"/>
                </a:lnTo>
                <a:lnTo>
                  <a:pt x="464" y="495"/>
                </a:lnTo>
                <a:lnTo>
                  <a:pt x="468" y="514"/>
                </a:lnTo>
                <a:lnTo>
                  <a:pt x="485" y="512"/>
                </a:lnTo>
                <a:lnTo>
                  <a:pt x="500" y="522"/>
                </a:lnTo>
                <a:lnTo>
                  <a:pt x="504" y="520"/>
                </a:lnTo>
                <a:lnTo>
                  <a:pt x="510" y="532"/>
                </a:lnTo>
                <a:lnTo>
                  <a:pt x="522" y="540"/>
                </a:lnTo>
                <a:lnTo>
                  <a:pt x="516" y="562"/>
                </a:lnTo>
                <a:lnTo>
                  <a:pt x="531" y="541"/>
                </a:lnTo>
                <a:lnTo>
                  <a:pt x="539" y="556"/>
                </a:lnTo>
                <a:lnTo>
                  <a:pt x="539" y="538"/>
                </a:lnTo>
                <a:lnTo>
                  <a:pt x="555" y="535"/>
                </a:lnTo>
                <a:lnTo>
                  <a:pt x="555" y="524"/>
                </a:lnTo>
                <a:lnTo>
                  <a:pt x="539" y="522"/>
                </a:lnTo>
                <a:lnTo>
                  <a:pt x="532" y="514"/>
                </a:lnTo>
                <a:lnTo>
                  <a:pt x="522" y="515"/>
                </a:lnTo>
                <a:lnTo>
                  <a:pt x="514" y="499"/>
                </a:lnTo>
                <a:lnTo>
                  <a:pt x="500" y="499"/>
                </a:lnTo>
                <a:lnTo>
                  <a:pt x="487" y="472"/>
                </a:lnTo>
                <a:lnTo>
                  <a:pt x="493" y="466"/>
                </a:lnTo>
                <a:lnTo>
                  <a:pt x="507" y="457"/>
                </a:lnTo>
                <a:lnTo>
                  <a:pt x="509" y="442"/>
                </a:lnTo>
                <a:lnTo>
                  <a:pt x="519" y="441"/>
                </a:lnTo>
                <a:lnTo>
                  <a:pt x="532" y="425"/>
                </a:lnTo>
                <a:lnTo>
                  <a:pt x="530" y="420"/>
                </a:lnTo>
                <a:lnTo>
                  <a:pt x="530" y="391"/>
                </a:lnTo>
                <a:lnTo>
                  <a:pt x="513" y="405"/>
                </a:lnTo>
                <a:lnTo>
                  <a:pt x="494" y="407"/>
                </a:lnTo>
                <a:lnTo>
                  <a:pt x="482" y="431"/>
                </a:lnTo>
                <a:lnTo>
                  <a:pt x="460" y="420"/>
                </a:lnTo>
                <a:lnTo>
                  <a:pt x="464" y="410"/>
                </a:lnTo>
                <a:lnTo>
                  <a:pt x="472" y="405"/>
                </a:lnTo>
                <a:lnTo>
                  <a:pt x="472" y="410"/>
                </a:lnTo>
                <a:lnTo>
                  <a:pt x="479" y="397"/>
                </a:lnTo>
                <a:lnTo>
                  <a:pt x="470" y="401"/>
                </a:lnTo>
                <a:lnTo>
                  <a:pt x="468" y="394"/>
                </a:lnTo>
                <a:lnTo>
                  <a:pt x="467" y="401"/>
                </a:lnTo>
                <a:lnTo>
                  <a:pt x="454" y="397"/>
                </a:lnTo>
                <a:lnTo>
                  <a:pt x="446" y="410"/>
                </a:lnTo>
                <a:lnTo>
                  <a:pt x="428" y="414"/>
                </a:lnTo>
                <a:lnTo>
                  <a:pt x="398" y="405"/>
                </a:lnTo>
                <a:lnTo>
                  <a:pt x="397" y="397"/>
                </a:lnTo>
                <a:lnTo>
                  <a:pt x="414" y="364"/>
                </a:lnTo>
                <a:lnTo>
                  <a:pt x="431" y="366"/>
                </a:lnTo>
                <a:lnTo>
                  <a:pt x="443" y="381"/>
                </a:lnTo>
                <a:lnTo>
                  <a:pt x="490" y="390"/>
                </a:lnTo>
                <a:lnTo>
                  <a:pt x="456" y="323"/>
                </a:lnTo>
                <a:lnTo>
                  <a:pt x="463" y="273"/>
                </a:lnTo>
                <a:lnTo>
                  <a:pt x="262" y="283"/>
                </a:lnTo>
                <a:lnTo>
                  <a:pt x="263" y="257"/>
                </a:lnTo>
                <a:lnTo>
                  <a:pt x="286" y="178"/>
                </a:lnTo>
                <a:lnTo>
                  <a:pt x="320" y="124"/>
                </a:lnTo>
                <a:lnTo>
                  <a:pt x="310" y="110"/>
                </a:lnTo>
                <a:lnTo>
                  <a:pt x="314" y="59"/>
                </a:lnTo>
                <a:lnTo>
                  <a:pt x="298" y="0"/>
                </a:lnTo>
                <a:lnTo>
                  <a:pt x="0" y="5"/>
                </a:lnTo>
              </a:path>
            </a:pathLst>
          </a:custGeom>
          <a:solidFill>
            <a:srgbClr val="99CC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71" name="Freeform 33"/>
          <p:cNvSpPr>
            <a:spLocks/>
          </p:cNvSpPr>
          <p:nvPr/>
        </p:nvSpPr>
        <p:spPr bwMode="auto">
          <a:xfrm>
            <a:off x="7818438" y="1231900"/>
            <a:ext cx="527050" cy="917575"/>
          </a:xfrm>
          <a:custGeom>
            <a:avLst/>
            <a:gdLst>
              <a:gd name="T0" fmla="*/ 0 w 365"/>
              <a:gd name="T1" fmla="*/ 2147483647 h 655"/>
              <a:gd name="T2" fmla="*/ 0 w 365"/>
              <a:gd name="T3" fmla="*/ 2147483647 h 655"/>
              <a:gd name="T4" fmla="*/ 2147483647 w 365"/>
              <a:gd name="T5" fmla="*/ 2147483647 h 655"/>
              <a:gd name="T6" fmla="*/ 2147483647 w 365"/>
              <a:gd name="T7" fmla="*/ 2147483647 h 655"/>
              <a:gd name="T8" fmla="*/ 2147483647 w 365"/>
              <a:gd name="T9" fmla="*/ 2147483647 h 655"/>
              <a:gd name="T10" fmla="*/ 2147483647 w 365"/>
              <a:gd name="T11" fmla="*/ 2147483647 h 655"/>
              <a:gd name="T12" fmla="*/ 2147483647 w 365"/>
              <a:gd name="T13" fmla="*/ 2147483647 h 655"/>
              <a:gd name="T14" fmla="*/ 2147483647 w 365"/>
              <a:gd name="T15" fmla="*/ 2147483647 h 655"/>
              <a:gd name="T16" fmla="*/ 2147483647 w 365"/>
              <a:gd name="T17" fmla="*/ 2147483647 h 655"/>
              <a:gd name="T18" fmla="*/ 2147483647 w 365"/>
              <a:gd name="T19" fmla="*/ 2147483647 h 655"/>
              <a:gd name="T20" fmla="*/ 2147483647 w 365"/>
              <a:gd name="T21" fmla="*/ 2147483647 h 655"/>
              <a:gd name="T22" fmla="*/ 2147483647 w 365"/>
              <a:gd name="T23" fmla="*/ 2147483647 h 655"/>
              <a:gd name="T24" fmla="*/ 2147483647 w 365"/>
              <a:gd name="T25" fmla="*/ 2147483647 h 655"/>
              <a:gd name="T26" fmla="*/ 2147483647 w 365"/>
              <a:gd name="T27" fmla="*/ 0 h 655"/>
              <a:gd name="T28" fmla="*/ 2147483647 w 365"/>
              <a:gd name="T29" fmla="*/ 2147483647 h 655"/>
              <a:gd name="T30" fmla="*/ 2147483647 w 365"/>
              <a:gd name="T31" fmla="*/ 2147483647 h 655"/>
              <a:gd name="T32" fmla="*/ 2147483647 w 365"/>
              <a:gd name="T33" fmla="*/ 2147483647 h 655"/>
              <a:gd name="T34" fmla="*/ 2147483647 w 365"/>
              <a:gd name="T35" fmla="*/ 2147483647 h 655"/>
              <a:gd name="T36" fmla="*/ 2147483647 w 365"/>
              <a:gd name="T37" fmla="*/ 2147483647 h 655"/>
              <a:gd name="T38" fmla="*/ 2147483647 w 365"/>
              <a:gd name="T39" fmla="*/ 2147483647 h 655"/>
              <a:gd name="T40" fmla="*/ 2147483647 w 365"/>
              <a:gd name="T41" fmla="*/ 2147483647 h 655"/>
              <a:gd name="T42" fmla="*/ 2147483647 w 365"/>
              <a:gd name="T43" fmla="*/ 2147483647 h 655"/>
              <a:gd name="T44" fmla="*/ 2147483647 w 365"/>
              <a:gd name="T45" fmla="*/ 2147483647 h 655"/>
              <a:gd name="T46" fmla="*/ 2147483647 w 365"/>
              <a:gd name="T47" fmla="*/ 2147483647 h 655"/>
              <a:gd name="T48" fmla="*/ 2147483647 w 365"/>
              <a:gd name="T49" fmla="*/ 2147483647 h 655"/>
              <a:gd name="T50" fmla="*/ 2147483647 w 365"/>
              <a:gd name="T51" fmla="*/ 2147483647 h 655"/>
              <a:gd name="T52" fmla="*/ 2147483647 w 365"/>
              <a:gd name="T53" fmla="*/ 2147483647 h 655"/>
              <a:gd name="T54" fmla="*/ 2147483647 w 365"/>
              <a:gd name="T55" fmla="*/ 2147483647 h 655"/>
              <a:gd name="T56" fmla="*/ 2147483647 w 365"/>
              <a:gd name="T57" fmla="*/ 2147483647 h 655"/>
              <a:gd name="T58" fmla="*/ 2147483647 w 365"/>
              <a:gd name="T59" fmla="*/ 2147483647 h 655"/>
              <a:gd name="T60" fmla="*/ 2147483647 w 365"/>
              <a:gd name="T61" fmla="*/ 2147483647 h 655"/>
              <a:gd name="T62" fmla="*/ 2147483647 w 365"/>
              <a:gd name="T63" fmla="*/ 2147483647 h 655"/>
              <a:gd name="T64" fmla="*/ 2147483647 w 365"/>
              <a:gd name="T65" fmla="*/ 2147483647 h 655"/>
              <a:gd name="T66" fmla="*/ 2147483647 w 365"/>
              <a:gd name="T67" fmla="*/ 2147483647 h 655"/>
              <a:gd name="T68" fmla="*/ 2147483647 w 365"/>
              <a:gd name="T69" fmla="*/ 2147483647 h 655"/>
              <a:gd name="T70" fmla="*/ 2147483647 w 365"/>
              <a:gd name="T71" fmla="*/ 2147483647 h 655"/>
              <a:gd name="T72" fmla="*/ 2147483647 w 365"/>
              <a:gd name="T73" fmla="*/ 2147483647 h 655"/>
              <a:gd name="T74" fmla="*/ 2147483647 w 365"/>
              <a:gd name="T75" fmla="*/ 2147483647 h 655"/>
              <a:gd name="T76" fmla="*/ 2147483647 w 365"/>
              <a:gd name="T77" fmla="*/ 2147483647 h 655"/>
              <a:gd name="T78" fmla="*/ 2147483647 w 365"/>
              <a:gd name="T79" fmla="*/ 2147483647 h 655"/>
              <a:gd name="T80" fmla="*/ 2147483647 w 365"/>
              <a:gd name="T81" fmla="*/ 2147483647 h 655"/>
              <a:gd name="T82" fmla="*/ 2147483647 w 365"/>
              <a:gd name="T83" fmla="*/ 2147483647 h 655"/>
              <a:gd name="T84" fmla="*/ 2147483647 w 365"/>
              <a:gd name="T85" fmla="*/ 2147483647 h 655"/>
              <a:gd name="T86" fmla="*/ 2147483647 w 365"/>
              <a:gd name="T87" fmla="*/ 2147483647 h 655"/>
              <a:gd name="T88" fmla="*/ 2147483647 w 365"/>
              <a:gd name="T89" fmla="*/ 2147483647 h 655"/>
              <a:gd name="T90" fmla="*/ 2147483647 w 365"/>
              <a:gd name="T91" fmla="*/ 2147483647 h 655"/>
              <a:gd name="T92" fmla="*/ 2147483647 w 365"/>
              <a:gd name="T93" fmla="*/ 2147483647 h 655"/>
              <a:gd name="T94" fmla="*/ 2147483647 w 365"/>
              <a:gd name="T95" fmla="*/ 2147483647 h 655"/>
              <a:gd name="T96" fmla="*/ 2147483647 w 365"/>
              <a:gd name="T97" fmla="*/ 2147483647 h 655"/>
              <a:gd name="T98" fmla="*/ 2147483647 w 365"/>
              <a:gd name="T99" fmla="*/ 2147483647 h 655"/>
              <a:gd name="T100" fmla="*/ 2147483647 w 365"/>
              <a:gd name="T101" fmla="*/ 2147483647 h 655"/>
              <a:gd name="T102" fmla="*/ 2147483647 w 365"/>
              <a:gd name="T103" fmla="*/ 2147483647 h 655"/>
              <a:gd name="T104" fmla="*/ 2147483647 w 365"/>
              <a:gd name="T105" fmla="*/ 2147483647 h 655"/>
              <a:gd name="T106" fmla="*/ 2147483647 w 365"/>
              <a:gd name="T107" fmla="*/ 2147483647 h 655"/>
              <a:gd name="T108" fmla="*/ 2147483647 w 365"/>
              <a:gd name="T109" fmla="*/ 2147483647 h 655"/>
              <a:gd name="T110" fmla="*/ 2147483647 w 365"/>
              <a:gd name="T111" fmla="*/ 2147483647 h 655"/>
              <a:gd name="T112" fmla="*/ 2147483647 w 365"/>
              <a:gd name="T113" fmla="*/ 2147483647 h 655"/>
              <a:gd name="T114" fmla="*/ 2147483647 w 365"/>
              <a:gd name="T115" fmla="*/ 2147483647 h 655"/>
              <a:gd name="T116" fmla="*/ 2147483647 w 365"/>
              <a:gd name="T117" fmla="*/ 2147483647 h 655"/>
              <a:gd name="T118" fmla="*/ 2147483647 w 365"/>
              <a:gd name="T119" fmla="*/ 2147483647 h 655"/>
              <a:gd name="T120" fmla="*/ 0 w 365"/>
              <a:gd name="T121" fmla="*/ 2147483647 h 655"/>
              <a:gd name="T122" fmla="*/ 0 w 365"/>
              <a:gd name="T123" fmla="*/ 2147483647 h 65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65" h="655">
                <a:moveTo>
                  <a:pt x="0" y="356"/>
                </a:moveTo>
                <a:lnTo>
                  <a:pt x="0" y="356"/>
                </a:lnTo>
                <a:lnTo>
                  <a:pt x="23" y="356"/>
                </a:lnTo>
                <a:lnTo>
                  <a:pt x="25" y="313"/>
                </a:lnTo>
                <a:lnTo>
                  <a:pt x="52" y="254"/>
                </a:lnTo>
                <a:lnTo>
                  <a:pt x="39" y="213"/>
                </a:lnTo>
                <a:lnTo>
                  <a:pt x="51" y="156"/>
                </a:lnTo>
                <a:lnTo>
                  <a:pt x="49" y="134"/>
                </a:lnTo>
                <a:lnTo>
                  <a:pt x="91" y="8"/>
                </a:lnTo>
                <a:lnTo>
                  <a:pt x="102" y="8"/>
                </a:lnTo>
                <a:lnTo>
                  <a:pt x="108" y="34"/>
                </a:lnTo>
                <a:lnTo>
                  <a:pt x="159" y="11"/>
                </a:lnTo>
                <a:lnTo>
                  <a:pt x="160" y="3"/>
                </a:lnTo>
                <a:lnTo>
                  <a:pt x="174" y="0"/>
                </a:lnTo>
                <a:lnTo>
                  <a:pt x="200" y="13"/>
                </a:lnTo>
                <a:lnTo>
                  <a:pt x="221" y="34"/>
                </a:lnTo>
                <a:lnTo>
                  <a:pt x="267" y="214"/>
                </a:lnTo>
                <a:lnTo>
                  <a:pt x="300" y="216"/>
                </a:lnTo>
                <a:lnTo>
                  <a:pt x="304" y="226"/>
                </a:lnTo>
                <a:lnTo>
                  <a:pt x="300" y="233"/>
                </a:lnTo>
                <a:lnTo>
                  <a:pt x="325" y="276"/>
                </a:lnTo>
                <a:lnTo>
                  <a:pt x="330" y="265"/>
                </a:lnTo>
                <a:lnTo>
                  <a:pt x="354" y="294"/>
                </a:lnTo>
                <a:lnTo>
                  <a:pt x="344" y="300"/>
                </a:lnTo>
                <a:lnTo>
                  <a:pt x="347" y="306"/>
                </a:lnTo>
                <a:lnTo>
                  <a:pt x="364" y="306"/>
                </a:lnTo>
                <a:lnTo>
                  <a:pt x="350" y="342"/>
                </a:lnTo>
                <a:lnTo>
                  <a:pt x="337" y="339"/>
                </a:lnTo>
                <a:lnTo>
                  <a:pt x="325" y="351"/>
                </a:lnTo>
                <a:lnTo>
                  <a:pt x="326" y="365"/>
                </a:lnTo>
                <a:lnTo>
                  <a:pt x="315" y="373"/>
                </a:lnTo>
                <a:lnTo>
                  <a:pt x="302" y="369"/>
                </a:lnTo>
                <a:lnTo>
                  <a:pt x="302" y="391"/>
                </a:lnTo>
                <a:lnTo>
                  <a:pt x="292" y="384"/>
                </a:lnTo>
                <a:lnTo>
                  <a:pt x="291" y="409"/>
                </a:lnTo>
                <a:lnTo>
                  <a:pt x="272" y="386"/>
                </a:lnTo>
                <a:lnTo>
                  <a:pt x="261" y="407"/>
                </a:lnTo>
                <a:lnTo>
                  <a:pt x="246" y="415"/>
                </a:lnTo>
                <a:lnTo>
                  <a:pt x="242" y="436"/>
                </a:lnTo>
                <a:lnTo>
                  <a:pt x="226" y="430"/>
                </a:lnTo>
                <a:lnTo>
                  <a:pt x="232" y="414"/>
                </a:lnTo>
                <a:lnTo>
                  <a:pt x="221" y="398"/>
                </a:lnTo>
                <a:lnTo>
                  <a:pt x="207" y="424"/>
                </a:lnTo>
                <a:lnTo>
                  <a:pt x="212" y="475"/>
                </a:lnTo>
                <a:lnTo>
                  <a:pt x="206" y="489"/>
                </a:lnTo>
                <a:lnTo>
                  <a:pt x="196" y="490"/>
                </a:lnTo>
                <a:lnTo>
                  <a:pt x="189" y="487"/>
                </a:lnTo>
                <a:lnTo>
                  <a:pt x="175" y="520"/>
                </a:lnTo>
                <a:lnTo>
                  <a:pt x="160" y="518"/>
                </a:lnTo>
                <a:lnTo>
                  <a:pt x="162" y="545"/>
                </a:lnTo>
                <a:lnTo>
                  <a:pt x="149" y="526"/>
                </a:lnTo>
                <a:lnTo>
                  <a:pt x="126" y="547"/>
                </a:lnTo>
                <a:lnTo>
                  <a:pt x="124" y="565"/>
                </a:lnTo>
                <a:lnTo>
                  <a:pt x="131" y="573"/>
                </a:lnTo>
                <a:lnTo>
                  <a:pt x="122" y="581"/>
                </a:lnTo>
                <a:lnTo>
                  <a:pt x="124" y="599"/>
                </a:lnTo>
                <a:lnTo>
                  <a:pt x="114" y="614"/>
                </a:lnTo>
                <a:lnTo>
                  <a:pt x="111" y="654"/>
                </a:lnTo>
                <a:lnTo>
                  <a:pt x="104" y="654"/>
                </a:lnTo>
                <a:lnTo>
                  <a:pt x="71" y="602"/>
                </a:lnTo>
                <a:lnTo>
                  <a:pt x="0" y="356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72" name="Freeform 34"/>
          <p:cNvSpPr>
            <a:spLocks/>
          </p:cNvSpPr>
          <p:nvPr/>
        </p:nvSpPr>
        <p:spPr bwMode="auto">
          <a:xfrm>
            <a:off x="6967538" y="2978150"/>
            <a:ext cx="644525" cy="361950"/>
          </a:xfrm>
          <a:custGeom>
            <a:avLst/>
            <a:gdLst>
              <a:gd name="T0" fmla="*/ 0 w 446"/>
              <a:gd name="T1" fmla="*/ 2147483647 h 258"/>
              <a:gd name="T2" fmla="*/ 2147483647 w 446"/>
              <a:gd name="T3" fmla="*/ 2147483647 h 258"/>
              <a:gd name="T4" fmla="*/ 2147483647 w 446"/>
              <a:gd name="T5" fmla="*/ 2147483647 h 258"/>
              <a:gd name="T6" fmla="*/ 2147483647 w 446"/>
              <a:gd name="T7" fmla="*/ 2147483647 h 258"/>
              <a:gd name="T8" fmla="*/ 2147483647 w 446"/>
              <a:gd name="T9" fmla="*/ 2147483647 h 258"/>
              <a:gd name="T10" fmla="*/ 2147483647 w 446"/>
              <a:gd name="T11" fmla="*/ 2147483647 h 258"/>
              <a:gd name="T12" fmla="*/ 2147483647 w 446"/>
              <a:gd name="T13" fmla="*/ 2147483647 h 258"/>
              <a:gd name="T14" fmla="*/ 2147483647 w 446"/>
              <a:gd name="T15" fmla="*/ 2147483647 h 258"/>
              <a:gd name="T16" fmla="*/ 2147483647 w 446"/>
              <a:gd name="T17" fmla="*/ 2147483647 h 258"/>
              <a:gd name="T18" fmla="*/ 2147483647 w 446"/>
              <a:gd name="T19" fmla="*/ 2147483647 h 258"/>
              <a:gd name="T20" fmla="*/ 2147483647 w 446"/>
              <a:gd name="T21" fmla="*/ 2147483647 h 258"/>
              <a:gd name="T22" fmla="*/ 2147483647 w 446"/>
              <a:gd name="T23" fmla="*/ 2147483647 h 258"/>
              <a:gd name="T24" fmla="*/ 2147483647 w 446"/>
              <a:gd name="T25" fmla="*/ 2147483647 h 258"/>
              <a:gd name="T26" fmla="*/ 2147483647 w 446"/>
              <a:gd name="T27" fmla="*/ 2147483647 h 258"/>
              <a:gd name="T28" fmla="*/ 2147483647 w 446"/>
              <a:gd name="T29" fmla="*/ 2147483647 h 258"/>
              <a:gd name="T30" fmla="*/ 2147483647 w 446"/>
              <a:gd name="T31" fmla="*/ 2147483647 h 258"/>
              <a:gd name="T32" fmla="*/ 2147483647 w 446"/>
              <a:gd name="T33" fmla="*/ 2147483647 h 258"/>
              <a:gd name="T34" fmla="*/ 2147483647 w 446"/>
              <a:gd name="T35" fmla="*/ 2147483647 h 258"/>
              <a:gd name="T36" fmla="*/ 2147483647 w 446"/>
              <a:gd name="T37" fmla="*/ 2147483647 h 258"/>
              <a:gd name="T38" fmla="*/ 2147483647 w 446"/>
              <a:gd name="T39" fmla="*/ 2147483647 h 258"/>
              <a:gd name="T40" fmla="*/ 2147483647 w 446"/>
              <a:gd name="T41" fmla="*/ 2147483647 h 258"/>
              <a:gd name="T42" fmla="*/ 2147483647 w 446"/>
              <a:gd name="T43" fmla="*/ 2147483647 h 258"/>
              <a:gd name="T44" fmla="*/ 2147483647 w 446"/>
              <a:gd name="T45" fmla="*/ 2147483647 h 258"/>
              <a:gd name="T46" fmla="*/ 2147483647 w 446"/>
              <a:gd name="T47" fmla="*/ 2147483647 h 258"/>
              <a:gd name="T48" fmla="*/ 2147483647 w 446"/>
              <a:gd name="T49" fmla="*/ 2147483647 h 258"/>
              <a:gd name="T50" fmla="*/ 2147483647 w 446"/>
              <a:gd name="T51" fmla="*/ 2147483647 h 258"/>
              <a:gd name="T52" fmla="*/ 2147483647 w 446"/>
              <a:gd name="T53" fmla="*/ 2147483647 h 258"/>
              <a:gd name="T54" fmla="*/ 2147483647 w 446"/>
              <a:gd name="T55" fmla="*/ 2147483647 h 258"/>
              <a:gd name="T56" fmla="*/ 2147483647 w 446"/>
              <a:gd name="T57" fmla="*/ 2147483647 h 258"/>
              <a:gd name="T58" fmla="*/ 2147483647 w 446"/>
              <a:gd name="T59" fmla="*/ 2147483647 h 258"/>
              <a:gd name="T60" fmla="*/ 2147483647 w 446"/>
              <a:gd name="T61" fmla="*/ 2147483647 h 258"/>
              <a:gd name="T62" fmla="*/ 2147483647 w 446"/>
              <a:gd name="T63" fmla="*/ 2147483647 h 258"/>
              <a:gd name="T64" fmla="*/ 2147483647 w 446"/>
              <a:gd name="T65" fmla="*/ 2147483647 h 258"/>
              <a:gd name="T66" fmla="*/ 2147483647 w 446"/>
              <a:gd name="T67" fmla="*/ 2147483647 h 258"/>
              <a:gd name="T68" fmla="*/ 2147483647 w 446"/>
              <a:gd name="T69" fmla="*/ 2147483647 h 258"/>
              <a:gd name="T70" fmla="*/ 2147483647 w 446"/>
              <a:gd name="T71" fmla="*/ 2147483647 h 258"/>
              <a:gd name="T72" fmla="*/ 0 w 446"/>
              <a:gd name="T73" fmla="*/ 2147483647 h 25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446" h="258">
                <a:moveTo>
                  <a:pt x="0" y="75"/>
                </a:moveTo>
                <a:lnTo>
                  <a:pt x="0" y="75"/>
                </a:lnTo>
                <a:lnTo>
                  <a:pt x="8" y="148"/>
                </a:lnTo>
                <a:lnTo>
                  <a:pt x="43" y="104"/>
                </a:lnTo>
                <a:lnTo>
                  <a:pt x="95" y="87"/>
                </a:lnTo>
                <a:lnTo>
                  <a:pt x="106" y="66"/>
                </a:lnTo>
                <a:lnTo>
                  <a:pt x="136" y="61"/>
                </a:lnTo>
                <a:lnTo>
                  <a:pt x="160" y="75"/>
                </a:lnTo>
                <a:lnTo>
                  <a:pt x="174" y="99"/>
                </a:lnTo>
                <a:lnTo>
                  <a:pt x="198" y="105"/>
                </a:lnTo>
                <a:lnTo>
                  <a:pt x="216" y="127"/>
                </a:lnTo>
                <a:lnTo>
                  <a:pt x="236" y="141"/>
                </a:lnTo>
                <a:lnTo>
                  <a:pt x="248" y="134"/>
                </a:lnTo>
                <a:lnTo>
                  <a:pt x="252" y="147"/>
                </a:lnTo>
                <a:lnTo>
                  <a:pt x="248" y="159"/>
                </a:lnTo>
                <a:lnTo>
                  <a:pt x="247" y="174"/>
                </a:lnTo>
                <a:lnTo>
                  <a:pt x="231" y="206"/>
                </a:lnTo>
                <a:lnTo>
                  <a:pt x="236" y="226"/>
                </a:lnTo>
                <a:lnTo>
                  <a:pt x="257" y="218"/>
                </a:lnTo>
                <a:lnTo>
                  <a:pt x="258" y="208"/>
                </a:lnTo>
                <a:lnTo>
                  <a:pt x="271" y="228"/>
                </a:lnTo>
                <a:lnTo>
                  <a:pt x="279" y="218"/>
                </a:lnTo>
                <a:lnTo>
                  <a:pt x="289" y="234"/>
                </a:lnTo>
                <a:lnTo>
                  <a:pt x="293" y="225"/>
                </a:lnTo>
                <a:lnTo>
                  <a:pt x="310" y="235"/>
                </a:lnTo>
                <a:lnTo>
                  <a:pt x="320" y="230"/>
                </a:lnTo>
                <a:lnTo>
                  <a:pt x="334" y="248"/>
                </a:lnTo>
                <a:lnTo>
                  <a:pt x="323" y="221"/>
                </a:lnTo>
                <a:lnTo>
                  <a:pt x="292" y="195"/>
                </a:lnTo>
                <a:lnTo>
                  <a:pt x="321" y="211"/>
                </a:lnTo>
                <a:lnTo>
                  <a:pt x="302" y="186"/>
                </a:lnTo>
                <a:lnTo>
                  <a:pt x="299" y="160"/>
                </a:lnTo>
                <a:lnTo>
                  <a:pt x="300" y="104"/>
                </a:lnTo>
                <a:lnTo>
                  <a:pt x="283" y="91"/>
                </a:lnTo>
                <a:lnTo>
                  <a:pt x="320" y="53"/>
                </a:lnTo>
                <a:lnTo>
                  <a:pt x="321" y="30"/>
                </a:lnTo>
                <a:lnTo>
                  <a:pt x="343" y="32"/>
                </a:lnTo>
                <a:lnTo>
                  <a:pt x="336" y="53"/>
                </a:lnTo>
                <a:lnTo>
                  <a:pt x="322" y="60"/>
                </a:lnTo>
                <a:lnTo>
                  <a:pt x="313" y="83"/>
                </a:lnTo>
                <a:lnTo>
                  <a:pt x="320" y="104"/>
                </a:lnTo>
                <a:lnTo>
                  <a:pt x="329" y="94"/>
                </a:lnTo>
                <a:lnTo>
                  <a:pt x="324" y="117"/>
                </a:lnTo>
                <a:lnTo>
                  <a:pt x="329" y="128"/>
                </a:lnTo>
                <a:lnTo>
                  <a:pt x="329" y="143"/>
                </a:lnTo>
                <a:lnTo>
                  <a:pt x="321" y="136"/>
                </a:lnTo>
                <a:lnTo>
                  <a:pt x="318" y="153"/>
                </a:lnTo>
                <a:lnTo>
                  <a:pt x="340" y="147"/>
                </a:lnTo>
                <a:lnTo>
                  <a:pt x="337" y="160"/>
                </a:lnTo>
                <a:lnTo>
                  <a:pt x="348" y="168"/>
                </a:lnTo>
                <a:lnTo>
                  <a:pt x="326" y="168"/>
                </a:lnTo>
                <a:lnTo>
                  <a:pt x="334" y="204"/>
                </a:lnTo>
                <a:lnTo>
                  <a:pt x="357" y="216"/>
                </a:lnTo>
                <a:lnTo>
                  <a:pt x="371" y="201"/>
                </a:lnTo>
                <a:lnTo>
                  <a:pt x="372" y="228"/>
                </a:lnTo>
                <a:lnTo>
                  <a:pt x="386" y="222"/>
                </a:lnTo>
                <a:lnTo>
                  <a:pt x="378" y="235"/>
                </a:lnTo>
                <a:lnTo>
                  <a:pt x="386" y="235"/>
                </a:lnTo>
                <a:lnTo>
                  <a:pt x="380" y="251"/>
                </a:lnTo>
                <a:lnTo>
                  <a:pt x="385" y="257"/>
                </a:lnTo>
                <a:lnTo>
                  <a:pt x="404" y="244"/>
                </a:lnTo>
                <a:lnTo>
                  <a:pt x="428" y="228"/>
                </a:lnTo>
                <a:lnTo>
                  <a:pt x="438" y="197"/>
                </a:lnTo>
                <a:lnTo>
                  <a:pt x="441" y="216"/>
                </a:lnTo>
                <a:lnTo>
                  <a:pt x="438" y="225"/>
                </a:lnTo>
                <a:lnTo>
                  <a:pt x="431" y="243"/>
                </a:lnTo>
                <a:lnTo>
                  <a:pt x="434" y="254"/>
                </a:lnTo>
                <a:lnTo>
                  <a:pt x="442" y="225"/>
                </a:lnTo>
                <a:lnTo>
                  <a:pt x="445" y="162"/>
                </a:lnTo>
                <a:lnTo>
                  <a:pt x="420" y="169"/>
                </a:lnTo>
                <a:lnTo>
                  <a:pt x="385" y="176"/>
                </a:lnTo>
                <a:lnTo>
                  <a:pt x="381" y="163"/>
                </a:lnTo>
                <a:lnTo>
                  <a:pt x="343" y="0"/>
                </a:lnTo>
                <a:lnTo>
                  <a:pt x="0" y="75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73" name="Freeform 35"/>
          <p:cNvSpPr>
            <a:spLocks/>
          </p:cNvSpPr>
          <p:nvPr/>
        </p:nvSpPr>
        <p:spPr bwMode="auto">
          <a:xfrm>
            <a:off x="4567238" y="1362075"/>
            <a:ext cx="941387" cy="1173163"/>
          </a:xfrm>
          <a:custGeom>
            <a:avLst/>
            <a:gdLst>
              <a:gd name="T0" fmla="*/ 0 w 652"/>
              <a:gd name="T1" fmla="*/ 2147483647 h 838"/>
              <a:gd name="T2" fmla="*/ 0 w 652"/>
              <a:gd name="T3" fmla="*/ 2147483647 h 838"/>
              <a:gd name="T4" fmla="*/ 2147483647 w 652"/>
              <a:gd name="T5" fmla="*/ 2147483647 h 838"/>
              <a:gd name="T6" fmla="*/ 2147483647 w 652"/>
              <a:gd name="T7" fmla="*/ 2147483647 h 838"/>
              <a:gd name="T8" fmla="*/ 2147483647 w 652"/>
              <a:gd name="T9" fmla="*/ 2147483647 h 838"/>
              <a:gd name="T10" fmla="*/ 2147483647 w 652"/>
              <a:gd name="T11" fmla="*/ 2147483647 h 838"/>
              <a:gd name="T12" fmla="*/ 2147483647 w 652"/>
              <a:gd name="T13" fmla="*/ 2147483647 h 838"/>
              <a:gd name="T14" fmla="*/ 2147483647 w 652"/>
              <a:gd name="T15" fmla="*/ 2147483647 h 838"/>
              <a:gd name="T16" fmla="*/ 2147483647 w 652"/>
              <a:gd name="T17" fmla="*/ 2147483647 h 838"/>
              <a:gd name="T18" fmla="*/ 2147483647 w 652"/>
              <a:gd name="T19" fmla="*/ 2147483647 h 838"/>
              <a:gd name="T20" fmla="*/ 2147483647 w 652"/>
              <a:gd name="T21" fmla="*/ 2147483647 h 838"/>
              <a:gd name="T22" fmla="*/ 2147483647 w 652"/>
              <a:gd name="T23" fmla="*/ 2147483647 h 838"/>
              <a:gd name="T24" fmla="*/ 2147483647 w 652"/>
              <a:gd name="T25" fmla="*/ 2147483647 h 838"/>
              <a:gd name="T26" fmla="*/ 2147483647 w 652"/>
              <a:gd name="T27" fmla="*/ 2147483647 h 838"/>
              <a:gd name="T28" fmla="*/ 2147483647 w 652"/>
              <a:gd name="T29" fmla="*/ 2147483647 h 838"/>
              <a:gd name="T30" fmla="*/ 2147483647 w 652"/>
              <a:gd name="T31" fmla="*/ 2147483647 h 838"/>
              <a:gd name="T32" fmla="*/ 2147483647 w 652"/>
              <a:gd name="T33" fmla="*/ 2147483647 h 838"/>
              <a:gd name="T34" fmla="*/ 2147483647 w 652"/>
              <a:gd name="T35" fmla="*/ 2147483647 h 838"/>
              <a:gd name="T36" fmla="*/ 2147483647 w 652"/>
              <a:gd name="T37" fmla="*/ 2147483647 h 838"/>
              <a:gd name="T38" fmla="*/ 2147483647 w 652"/>
              <a:gd name="T39" fmla="*/ 2147483647 h 838"/>
              <a:gd name="T40" fmla="*/ 2147483647 w 652"/>
              <a:gd name="T41" fmla="*/ 2147483647 h 838"/>
              <a:gd name="T42" fmla="*/ 2147483647 w 652"/>
              <a:gd name="T43" fmla="*/ 2147483647 h 838"/>
              <a:gd name="T44" fmla="*/ 2147483647 w 652"/>
              <a:gd name="T45" fmla="*/ 2147483647 h 838"/>
              <a:gd name="T46" fmla="*/ 2147483647 w 652"/>
              <a:gd name="T47" fmla="*/ 2147483647 h 838"/>
              <a:gd name="T48" fmla="*/ 2147483647 w 652"/>
              <a:gd name="T49" fmla="*/ 2147483647 h 838"/>
              <a:gd name="T50" fmla="*/ 2147483647 w 652"/>
              <a:gd name="T51" fmla="*/ 2147483647 h 838"/>
              <a:gd name="T52" fmla="*/ 2147483647 w 652"/>
              <a:gd name="T53" fmla="*/ 2147483647 h 838"/>
              <a:gd name="T54" fmla="*/ 2147483647 w 652"/>
              <a:gd name="T55" fmla="*/ 2147483647 h 838"/>
              <a:gd name="T56" fmla="*/ 2147483647 w 652"/>
              <a:gd name="T57" fmla="*/ 2147483647 h 838"/>
              <a:gd name="T58" fmla="*/ 2147483647 w 652"/>
              <a:gd name="T59" fmla="*/ 2147483647 h 838"/>
              <a:gd name="T60" fmla="*/ 2147483647 w 652"/>
              <a:gd name="T61" fmla="*/ 2147483647 h 838"/>
              <a:gd name="T62" fmla="*/ 2147483647 w 652"/>
              <a:gd name="T63" fmla="*/ 2147483647 h 838"/>
              <a:gd name="T64" fmla="*/ 2147483647 w 652"/>
              <a:gd name="T65" fmla="*/ 2147483647 h 838"/>
              <a:gd name="T66" fmla="*/ 2147483647 w 652"/>
              <a:gd name="T67" fmla="*/ 2147483647 h 838"/>
              <a:gd name="T68" fmla="*/ 2147483647 w 652"/>
              <a:gd name="T69" fmla="*/ 2147483647 h 838"/>
              <a:gd name="T70" fmla="*/ 2147483647 w 652"/>
              <a:gd name="T71" fmla="*/ 2147483647 h 838"/>
              <a:gd name="T72" fmla="*/ 2147483647 w 652"/>
              <a:gd name="T73" fmla="*/ 2147483647 h 838"/>
              <a:gd name="T74" fmla="*/ 2147483647 w 652"/>
              <a:gd name="T75" fmla="*/ 2147483647 h 838"/>
              <a:gd name="T76" fmla="*/ 2147483647 w 652"/>
              <a:gd name="T77" fmla="*/ 2147483647 h 838"/>
              <a:gd name="T78" fmla="*/ 2147483647 w 652"/>
              <a:gd name="T79" fmla="*/ 2147483647 h 838"/>
              <a:gd name="T80" fmla="*/ 2147483647 w 652"/>
              <a:gd name="T81" fmla="*/ 2147483647 h 838"/>
              <a:gd name="T82" fmla="*/ 2147483647 w 652"/>
              <a:gd name="T83" fmla="*/ 2147483647 h 838"/>
              <a:gd name="T84" fmla="*/ 2147483647 w 652"/>
              <a:gd name="T85" fmla="*/ 2147483647 h 838"/>
              <a:gd name="T86" fmla="*/ 2147483647 w 652"/>
              <a:gd name="T87" fmla="*/ 2147483647 h 838"/>
              <a:gd name="T88" fmla="*/ 2147483647 w 652"/>
              <a:gd name="T89" fmla="*/ 2147483647 h 838"/>
              <a:gd name="T90" fmla="*/ 2147483647 w 652"/>
              <a:gd name="T91" fmla="*/ 2147483647 h 838"/>
              <a:gd name="T92" fmla="*/ 2147483647 w 652"/>
              <a:gd name="T93" fmla="*/ 0 h 838"/>
              <a:gd name="T94" fmla="*/ 2147483647 w 652"/>
              <a:gd name="T95" fmla="*/ 2147483647 h 838"/>
              <a:gd name="T96" fmla="*/ 0 w 652"/>
              <a:gd name="T97" fmla="*/ 2147483647 h 838"/>
              <a:gd name="T98" fmla="*/ 0 w 652"/>
              <a:gd name="T99" fmla="*/ 2147483647 h 83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652" h="838">
                <a:moveTo>
                  <a:pt x="0" y="51"/>
                </a:moveTo>
                <a:lnTo>
                  <a:pt x="0" y="51"/>
                </a:lnTo>
                <a:lnTo>
                  <a:pt x="4" y="169"/>
                </a:lnTo>
                <a:lnTo>
                  <a:pt x="30" y="265"/>
                </a:lnTo>
                <a:lnTo>
                  <a:pt x="33" y="388"/>
                </a:lnTo>
                <a:lnTo>
                  <a:pt x="52" y="488"/>
                </a:lnTo>
                <a:lnTo>
                  <a:pt x="29" y="536"/>
                </a:lnTo>
                <a:lnTo>
                  <a:pt x="61" y="576"/>
                </a:lnTo>
                <a:lnTo>
                  <a:pt x="58" y="837"/>
                </a:lnTo>
                <a:lnTo>
                  <a:pt x="530" y="826"/>
                </a:lnTo>
                <a:lnTo>
                  <a:pt x="521" y="776"/>
                </a:lnTo>
                <a:lnTo>
                  <a:pt x="507" y="759"/>
                </a:lnTo>
                <a:lnTo>
                  <a:pt x="471" y="729"/>
                </a:lnTo>
                <a:lnTo>
                  <a:pt x="445" y="697"/>
                </a:lnTo>
                <a:lnTo>
                  <a:pt x="383" y="651"/>
                </a:lnTo>
                <a:lnTo>
                  <a:pt x="383" y="576"/>
                </a:lnTo>
                <a:lnTo>
                  <a:pt x="371" y="527"/>
                </a:lnTo>
                <a:lnTo>
                  <a:pt x="421" y="453"/>
                </a:lnTo>
                <a:lnTo>
                  <a:pt x="417" y="381"/>
                </a:lnTo>
                <a:lnTo>
                  <a:pt x="430" y="366"/>
                </a:lnTo>
                <a:lnTo>
                  <a:pt x="493" y="306"/>
                </a:lnTo>
                <a:lnTo>
                  <a:pt x="528" y="264"/>
                </a:lnTo>
                <a:lnTo>
                  <a:pt x="567" y="225"/>
                </a:lnTo>
                <a:lnTo>
                  <a:pt x="651" y="175"/>
                </a:lnTo>
                <a:lnTo>
                  <a:pt x="619" y="178"/>
                </a:lnTo>
                <a:lnTo>
                  <a:pt x="592" y="162"/>
                </a:lnTo>
                <a:lnTo>
                  <a:pt x="545" y="169"/>
                </a:lnTo>
                <a:lnTo>
                  <a:pt x="535" y="148"/>
                </a:lnTo>
                <a:lnTo>
                  <a:pt x="520" y="156"/>
                </a:lnTo>
                <a:lnTo>
                  <a:pt x="487" y="178"/>
                </a:lnTo>
                <a:lnTo>
                  <a:pt x="467" y="170"/>
                </a:lnTo>
                <a:lnTo>
                  <a:pt x="456" y="160"/>
                </a:lnTo>
                <a:lnTo>
                  <a:pt x="439" y="154"/>
                </a:lnTo>
                <a:lnTo>
                  <a:pt x="430" y="137"/>
                </a:lnTo>
                <a:lnTo>
                  <a:pt x="413" y="139"/>
                </a:lnTo>
                <a:lnTo>
                  <a:pt x="413" y="155"/>
                </a:lnTo>
                <a:lnTo>
                  <a:pt x="406" y="156"/>
                </a:lnTo>
                <a:lnTo>
                  <a:pt x="396" y="126"/>
                </a:lnTo>
                <a:lnTo>
                  <a:pt x="380" y="126"/>
                </a:lnTo>
                <a:lnTo>
                  <a:pt x="383" y="111"/>
                </a:lnTo>
                <a:lnTo>
                  <a:pt x="345" y="104"/>
                </a:lnTo>
                <a:lnTo>
                  <a:pt x="333" y="102"/>
                </a:lnTo>
                <a:lnTo>
                  <a:pt x="287" y="121"/>
                </a:lnTo>
                <a:lnTo>
                  <a:pt x="280" y="104"/>
                </a:lnTo>
                <a:lnTo>
                  <a:pt x="212" y="88"/>
                </a:lnTo>
                <a:lnTo>
                  <a:pt x="199" y="5"/>
                </a:lnTo>
                <a:lnTo>
                  <a:pt x="172" y="0"/>
                </a:lnTo>
                <a:lnTo>
                  <a:pt x="172" y="52"/>
                </a:lnTo>
                <a:lnTo>
                  <a:pt x="0" y="51"/>
                </a:lnTo>
              </a:path>
            </a:pathLst>
          </a:custGeom>
          <a:solidFill>
            <a:srgbClr val="99CC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>
              <a:noFill/>
            </a:endParaRPr>
          </a:p>
        </p:txBody>
      </p:sp>
      <p:sp>
        <p:nvSpPr>
          <p:cNvPr id="2074" name="Freeform 36"/>
          <p:cNvSpPr>
            <a:spLocks/>
          </p:cNvSpPr>
          <p:nvPr/>
        </p:nvSpPr>
        <p:spPr bwMode="auto">
          <a:xfrm>
            <a:off x="5370513" y="4203700"/>
            <a:ext cx="508000" cy="977900"/>
          </a:xfrm>
          <a:custGeom>
            <a:avLst/>
            <a:gdLst>
              <a:gd name="T0" fmla="*/ 0 w 352"/>
              <a:gd name="T1" fmla="*/ 2147483647 h 698"/>
              <a:gd name="T2" fmla="*/ 0 w 352"/>
              <a:gd name="T3" fmla="*/ 2147483647 h 698"/>
              <a:gd name="T4" fmla="*/ 2147483647 w 352"/>
              <a:gd name="T5" fmla="*/ 2147483647 h 698"/>
              <a:gd name="T6" fmla="*/ 2147483647 w 352"/>
              <a:gd name="T7" fmla="*/ 2147483647 h 698"/>
              <a:gd name="T8" fmla="*/ 2147483647 w 352"/>
              <a:gd name="T9" fmla="*/ 2147483647 h 698"/>
              <a:gd name="T10" fmla="*/ 2147483647 w 352"/>
              <a:gd name="T11" fmla="*/ 2147483647 h 698"/>
              <a:gd name="T12" fmla="*/ 2147483647 w 352"/>
              <a:gd name="T13" fmla="*/ 2147483647 h 698"/>
              <a:gd name="T14" fmla="*/ 2147483647 w 352"/>
              <a:gd name="T15" fmla="*/ 2147483647 h 698"/>
              <a:gd name="T16" fmla="*/ 2147483647 w 352"/>
              <a:gd name="T17" fmla="*/ 2147483647 h 698"/>
              <a:gd name="T18" fmla="*/ 2147483647 w 352"/>
              <a:gd name="T19" fmla="*/ 2147483647 h 698"/>
              <a:gd name="T20" fmla="*/ 2147483647 w 352"/>
              <a:gd name="T21" fmla="*/ 2147483647 h 698"/>
              <a:gd name="T22" fmla="*/ 2147483647 w 352"/>
              <a:gd name="T23" fmla="*/ 2147483647 h 698"/>
              <a:gd name="T24" fmla="*/ 2147483647 w 352"/>
              <a:gd name="T25" fmla="*/ 2147483647 h 698"/>
              <a:gd name="T26" fmla="*/ 2147483647 w 352"/>
              <a:gd name="T27" fmla="*/ 0 h 698"/>
              <a:gd name="T28" fmla="*/ 2147483647 w 352"/>
              <a:gd name="T29" fmla="*/ 2147483647 h 698"/>
              <a:gd name="T30" fmla="*/ 2147483647 w 352"/>
              <a:gd name="T31" fmla="*/ 2147483647 h 698"/>
              <a:gd name="T32" fmla="*/ 2147483647 w 352"/>
              <a:gd name="T33" fmla="*/ 2147483647 h 698"/>
              <a:gd name="T34" fmla="*/ 2147483647 w 352"/>
              <a:gd name="T35" fmla="*/ 2147483647 h 698"/>
              <a:gd name="T36" fmla="*/ 2147483647 w 352"/>
              <a:gd name="T37" fmla="*/ 2147483647 h 698"/>
              <a:gd name="T38" fmla="*/ 2147483647 w 352"/>
              <a:gd name="T39" fmla="*/ 2147483647 h 698"/>
              <a:gd name="T40" fmla="*/ 2147483647 w 352"/>
              <a:gd name="T41" fmla="*/ 2147483647 h 698"/>
              <a:gd name="T42" fmla="*/ 2147483647 w 352"/>
              <a:gd name="T43" fmla="*/ 2147483647 h 698"/>
              <a:gd name="T44" fmla="*/ 2147483647 w 352"/>
              <a:gd name="T45" fmla="*/ 2147483647 h 698"/>
              <a:gd name="T46" fmla="*/ 2147483647 w 352"/>
              <a:gd name="T47" fmla="*/ 2147483647 h 698"/>
              <a:gd name="T48" fmla="*/ 2147483647 w 352"/>
              <a:gd name="T49" fmla="*/ 2147483647 h 698"/>
              <a:gd name="T50" fmla="*/ 2147483647 w 352"/>
              <a:gd name="T51" fmla="*/ 2147483647 h 698"/>
              <a:gd name="T52" fmla="*/ 2147483647 w 352"/>
              <a:gd name="T53" fmla="*/ 2147483647 h 698"/>
              <a:gd name="T54" fmla="*/ 2147483647 w 352"/>
              <a:gd name="T55" fmla="*/ 2147483647 h 698"/>
              <a:gd name="T56" fmla="*/ 2147483647 w 352"/>
              <a:gd name="T57" fmla="*/ 2147483647 h 698"/>
              <a:gd name="T58" fmla="*/ 0 w 352"/>
              <a:gd name="T59" fmla="*/ 2147483647 h 698"/>
              <a:gd name="T60" fmla="*/ 0 w 352"/>
              <a:gd name="T61" fmla="*/ 2147483647 h 69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352" h="698">
                <a:moveTo>
                  <a:pt x="0" y="590"/>
                </a:moveTo>
                <a:lnTo>
                  <a:pt x="0" y="590"/>
                </a:lnTo>
                <a:lnTo>
                  <a:pt x="1" y="564"/>
                </a:lnTo>
                <a:lnTo>
                  <a:pt x="24" y="485"/>
                </a:lnTo>
                <a:lnTo>
                  <a:pt x="58" y="431"/>
                </a:lnTo>
                <a:lnTo>
                  <a:pt x="48" y="417"/>
                </a:lnTo>
                <a:lnTo>
                  <a:pt x="52" y="366"/>
                </a:lnTo>
                <a:lnTo>
                  <a:pt x="36" y="307"/>
                </a:lnTo>
                <a:lnTo>
                  <a:pt x="29" y="228"/>
                </a:lnTo>
                <a:lnTo>
                  <a:pt x="55" y="143"/>
                </a:lnTo>
                <a:lnTo>
                  <a:pt x="90" y="82"/>
                </a:lnTo>
                <a:lnTo>
                  <a:pt x="89" y="67"/>
                </a:lnTo>
                <a:lnTo>
                  <a:pt x="117" y="14"/>
                </a:lnTo>
                <a:lnTo>
                  <a:pt x="328" y="0"/>
                </a:lnTo>
                <a:lnTo>
                  <a:pt x="338" y="12"/>
                </a:lnTo>
                <a:lnTo>
                  <a:pt x="328" y="446"/>
                </a:lnTo>
                <a:lnTo>
                  <a:pt x="351" y="656"/>
                </a:lnTo>
                <a:lnTo>
                  <a:pt x="343" y="664"/>
                </a:lnTo>
                <a:lnTo>
                  <a:pt x="329" y="656"/>
                </a:lnTo>
                <a:lnTo>
                  <a:pt x="312" y="664"/>
                </a:lnTo>
                <a:lnTo>
                  <a:pt x="297" y="652"/>
                </a:lnTo>
                <a:lnTo>
                  <a:pt x="296" y="659"/>
                </a:lnTo>
                <a:lnTo>
                  <a:pt x="277" y="661"/>
                </a:lnTo>
                <a:lnTo>
                  <a:pt x="258" y="675"/>
                </a:lnTo>
                <a:lnTo>
                  <a:pt x="251" y="668"/>
                </a:lnTo>
                <a:lnTo>
                  <a:pt x="239" y="692"/>
                </a:lnTo>
                <a:lnTo>
                  <a:pt x="228" y="697"/>
                </a:lnTo>
                <a:lnTo>
                  <a:pt x="194" y="630"/>
                </a:lnTo>
                <a:lnTo>
                  <a:pt x="201" y="580"/>
                </a:lnTo>
                <a:lnTo>
                  <a:pt x="0" y="590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75" name="Freeform 37"/>
          <p:cNvSpPr>
            <a:spLocks/>
          </p:cNvSpPr>
          <p:nvPr/>
        </p:nvSpPr>
        <p:spPr bwMode="auto">
          <a:xfrm>
            <a:off x="4738688" y="3101975"/>
            <a:ext cx="950912" cy="920750"/>
          </a:xfrm>
          <a:custGeom>
            <a:avLst/>
            <a:gdLst>
              <a:gd name="T0" fmla="*/ 0 w 658"/>
              <a:gd name="T1" fmla="*/ 2147483647 h 657"/>
              <a:gd name="T2" fmla="*/ 0 w 658"/>
              <a:gd name="T3" fmla="*/ 2147483647 h 657"/>
              <a:gd name="T4" fmla="*/ 2147483647 w 658"/>
              <a:gd name="T5" fmla="*/ 2147483647 h 657"/>
              <a:gd name="T6" fmla="*/ 2147483647 w 658"/>
              <a:gd name="T7" fmla="*/ 2147483647 h 657"/>
              <a:gd name="T8" fmla="*/ 2147483647 w 658"/>
              <a:gd name="T9" fmla="*/ 2147483647 h 657"/>
              <a:gd name="T10" fmla="*/ 2147483647 w 658"/>
              <a:gd name="T11" fmla="*/ 2147483647 h 657"/>
              <a:gd name="T12" fmla="*/ 2147483647 w 658"/>
              <a:gd name="T13" fmla="*/ 2147483647 h 657"/>
              <a:gd name="T14" fmla="*/ 2147483647 w 658"/>
              <a:gd name="T15" fmla="*/ 2147483647 h 657"/>
              <a:gd name="T16" fmla="*/ 2147483647 w 658"/>
              <a:gd name="T17" fmla="*/ 2147483647 h 657"/>
              <a:gd name="T18" fmla="*/ 2147483647 w 658"/>
              <a:gd name="T19" fmla="*/ 2147483647 h 657"/>
              <a:gd name="T20" fmla="*/ 2147483647 w 658"/>
              <a:gd name="T21" fmla="*/ 2147483647 h 657"/>
              <a:gd name="T22" fmla="*/ 2147483647 w 658"/>
              <a:gd name="T23" fmla="*/ 2147483647 h 657"/>
              <a:gd name="T24" fmla="*/ 2147483647 w 658"/>
              <a:gd name="T25" fmla="*/ 2147483647 h 657"/>
              <a:gd name="T26" fmla="*/ 2147483647 w 658"/>
              <a:gd name="T27" fmla="*/ 2147483647 h 657"/>
              <a:gd name="T28" fmla="*/ 2147483647 w 658"/>
              <a:gd name="T29" fmla="*/ 2147483647 h 657"/>
              <a:gd name="T30" fmla="*/ 2147483647 w 658"/>
              <a:gd name="T31" fmla="*/ 2147483647 h 657"/>
              <a:gd name="T32" fmla="*/ 2147483647 w 658"/>
              <a:gd name="T33" fmla="*/ 2147483647 h 657"/>
              <a:gd name="T34" fmla="*/ 2147483647 w 658"/>
              <a:gd name="T35" fmla="*/ 2147483647 h 657"/>
              <a:gd name="T36" fmla="*/ 2147483647 w 658"/>
              <a:gd name="T37" fmla="*/ 2147483647 h 657"/>
              <a:gd name="T38" fmla="*/ 2147483647 w 658"/>
              <a:gd name="T39" fmla="*/ 2147483647 h 657"/>
              <a:gd name="T40" fmla="*/ 2147483647 w 658"/>
              <a:gd name="T41" fmla="*/ 2147483647 h 657"/>
              <a:gd name="T42" fmla="*/ 2147483647 w 658"/>
              <a:gd name="T43" fmla="*/ 2147483647 h 657"/>
              <a:gd name="T44" fmla="*/ 2147483647 w 658"/>
              <a:gd name="T45" fmla="*/ 2147483647 h 657"/>
              <a:gd name="T46" fmla="*/ 2147483647 w 658"/>
              <a:gd name="T47" fmla="*/ 2147483647 h 657"/>
              <a:gd name="T48" fmla="*/ 2147483647 w 658"/>
              <a:gd name="T49" fmla="*/ 2147483647 h 657"/>
              <a:gd name="T50" fmla="*/ 2147483647 w 658"/>
              <a:gd name="T51" fmla="*/ 2147483647 h 657"/>
              <a:gd name="T52" fmla="*/ 2147483647 w 658"/>
              <a:gd name="T53" fmla="*/ 2147483647 h 657"/>
              <a:gd name="T54" fmla="*/ 2147483647 w 658"/>
              <a:gd name="T55" fmla="*/ 2147483647 h 657"/>
              <a:gd name="T56" fmla="*/ 2147483647 w 658"/>
              <a:gd name="T57" fmla="*/ 2147483647 h 657"/>
              <a:gd name="T58" fmla="*/ 2147483647 w 658"/>
              <a:gd name="T59" fmla="*/ 2147483647 h 657"/>
              <a:gd name="T60" fmla="*/ 2147483647 w 658"/>
              <a:gd name="T61" fmla="*/ 2147483647 h 657"/>
              <a:gd name="T62" fmla="*/ 2147483647 w 658"/>
              <a:gd name="T63" fmla="*/ 2147483647 h 657"/>
              <a:gd name="T64" fmla="*/ 2147483647 w 658"/>
              <a:gd name="T65" fmla="*/ 2147483647 h 657"/>
              <a:gd name="T66" fmla="*/ 2147483647 w 658"/>
              <a:gd name="T67" fmla="*/ 2147483647 h 657"/>
              <a:gd name="T68" fmla="*/ 2147483647 w 658"/>
              <a:gd name="T69" fmla="*/ 2147483647 h 657"/>
              <a:gd name="T70" fmla="*/ 2147483647 w 658"/>
              <a:gd name="T71" fmla="*/ 2147483647 h 657"/>
              <a:gd name="T72" fmla="*/ 2147483647 w 658"/>
              <a:gd name="T73" fmla="*/ 2147483647 h 657"/>
              <a:gd name="T74" fmla="*/ 2147483647 w 658"/>
              <a:gd name="T75" fmla="*/ 2147483647 h 657"/>
              <a:gd name="T76" fmla="*/ 2147483647 w 658"/>
              <a:gd name="T77" fmla="*/ 0 h 657"/>
              <a:gd name="T78" fmla="*/ 0 w 658"/>
              <a:gd name="T79" fmla="*/ 2147483647 h 657"/>
              <a:gd name="T80" fmla="*/ 0 w 658"/>
              <a:gd name="T81" fmla="*/ 2147483647 h 65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658" h="657">
                <a:moveTo>
                  <a:pt x="0" y="10"/>
                </a:moveTo>
                <a:lnTo>
                  <a:pt x="0" y="10"/>
                </a:lnTo>
                <a:lnTo>
                  <a:pt x="41" y="94"/>
                </a:lnTo>
                <a:lnTo>
                  <a:pt x="60" y="114"/>
                </a:lnTo>
                <a:lnTo>
                  <a:pt x="73" y="111"/>
                </a:lnTo>
                <a:lnTo>
                  <a:pt x="81" y="120"/>
                </a:lnTo>
                <a:lnTo>
                  <a:pt x="81" y="132"/>
                </a:lnTo>
                <a:lnTo>
                  <a:pt x="74" y="132"/>
                </a:lnTo>
                <a:lnTo>
                  <a:pt x="62" y="162"/>
                </a:lnTo>
                <a:lnTo>
                  <a:pt x="90" y="210"/>
                </a:lnTo>
                <a:lnTo>
                  <a:pt x="113" y="217"/>
                </a:lnTo>
                <a:lnTo>
                  <a:pt x="110" y="524"/>
                </a:lnTo>
                <a:lnTo>
                  <a:pt x="113" y="600"/>
                </a:lnTo>
                <a:lnTo>
                  <a:pt x="548" y="582"/>
                </a:lnTo>
                <a:lnTo>
                  <a:pt x="554" y="627"/>
                </a:lnTo>
                <a:lnTo>
                  <a:pt x="537" y="656"/>
                </a:lnTo>
                <a:lnTo>
                  <a:pt x="603" y="652"/>
                </a:lnTo>
                <a:lnTo>
                  <a:pt x="613" y="627"/>
                </a:lnTo>
                <a:lnTo>
                  <a:pt x="616" y="600"/>
                </a:lnTo>
                <a:lnTo>
                  <a:pt x="631" y="578"/>
                </a:lnTo>
                <a:lnTo>
                  <a:pt x="638" y="556"/>
                </a:lnTo>
                <a:lnTo>
                  <a:pt x="652" y="554"/>
                </a:lnTo>
                <a:lnTo>
                  <a:pt x="657" y="508"/>
                </a:lnTo>
                <a:lnTo>
                  <a:pt x="647" y="505"/>
                </a:lnTo>
                <a:lnTo>
                  <a:pt x="634" y="505"/>
                </a:lnTo>
                <a:lnTo>
                  <a:pt x="618" y="469"/>
                </a:lnTo>
                <a:lnTo>
                  <a:pt x="611" y="425"/>
                </a:lnTo>
                <a:lnTo>
                  <a:pt x="592" y="393"/>
                </a:lnTo>
                <a:lnTo>
                  <a:pt x="569" y="382"/>
                </a:lnTo>
                <a:lnTo>
                  <a:pt x="536" y="350"/>
                </a:lnTo>
                <a:lnTo>
                  <a:pt x="524" y="311"/>
                </a:lnTo>
                <a:lnTo>
                  <a:pt x="542" y="250"/>
                </a:lnTo>
                <a:lnTo>
                  <a:pt x="526" y="236"/>
                </a:lnTo>
                <a:lnTo>
                  <a:pt x="489" y="238"/>
                </a:lnTo>
                <a:lnTo>
                  <a:pt x="483" y="197"/>
                </a:lnTo>
                <a:lnTo>
                  <a:pt x="417" y="121"/>
                </a:lnTo>
                <a:lnTo>
                  <a:pt x="403" y="57"/>
                </a:lnTo>
                <a:lnTo>
                  <a:pt x="411" y="31"/>
                </a:lnTo>
                <a:lnTo>
                  <a:pt x="380" y="0"/>
                </a:lnTo>
                <a:lnTo>
                  <a:pt x="0" y="10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76" name="Freeform 38"/>
          <p:cNvSpPr>
            <a:spLocks/>
          </p:cNvSpPr>
          <p:nvPr/>
        </p:nvSpPr>
        <p:spPr bwMode="auto">
          <a:xfrm>
            <a:off x="2293938" y="1143000"/>
            <a:ext cx="1455737" cy="1035050"/>
          </a:xfrm>
          <a:custGeom>
            <a:avLst/>
            <a:gdLst>
              <a:gd name="T0" fmla="*/ 0 w 1009"/>
              <a:gd name="T1" fmla="*/ 2147483647 h 739"/>
              <a:gd name="T2" fmla="*/ 0 w 1009"/>
              <a:gd name="T3" fmla="*/ 2147483647 h 739"/>
              <a:gd name="T4" fmla="*/ 2147483647 w 1009"/>
              <a:gd name="T5" fmla="*/ 2147483647 h 739"/>
              <a:gd name="T6" fmla="*/ 2147483647 w 1009"/>
              <a:gd name="T7" fmla="*/ 2147483647 h 739"/>
              <a:gd name="T8" fmla="*/ 2147483647 w 1009"/>
              <a:gd name="T9" fmla="*/ 2147483647 h 739"/>
              <a:gd name="T10" fmla="*/ 2147483647 w 1009"/>
              <a:gd name="T11" fmla="*/ 2147483647 h 739"/>
              <a:gd name="T12" fmla="*/ 2147483647 w 1009"/>
              <a:gd name="T13" fmla="*/ 2147483647 h 739"/>
              <a:gd name="T14" fmla="*/ 2147483647 w 1009"/>
              <a:gd name="T15" fmla="*/ 2147483647 h 739"/>
              <a:gd name="T16" fmla="*/ 2147483647 w 1009"/>
              <a:gd name="T17" fmla="*/ 2147483647 h 739"/>
              <a:gd name="T18" fmla="*/ 2147483647 w 1009"/>
              <a:gd name="T19" fmla="*/ 2147483647 h 739"/>
              <a:gd name="T20" fmla="*/ 2147483647 w 1009"/>
              <a:gd name="T21" fmla="*/ 2147483647 h 739"/>
              <a:gd name="T22" fmla="*/ 2147483647 w 1009"/>
              <a:gd name="T23" fmla="*/ 2147483647 h 739"/>
              <a:gd name="T24" fmla="*/ 2147483647 w 1009"/>
              <a:gd name="T25" fmla="*/ 2147483647 h 739"/>
              <a:gd name="T26" fmla="*/ 2147483647 w 1009"/>
              <a:gd name="T27" fmla="*/ 2147483647 h 739"/>
              <a:gd name="T28" fmla="*/ 2147483647 w 1009"/>
              <a:gd name="T29" fmla="*/ 2147483647 h 739"/>
              <a:gd name="T30" fmla="*/ 2147483647 w 1009"/>
              <a:gd name="T31" fmla="*/ 2147483647 h 739"/>
              <a:gd name="T32" fmla="*/ 2147483647 w 1009"/>
              <a:gd name="T33" fmla="*/ 2147483647 h 739"/>
              <a:gd name="T34" fmla="*/ 2147483647 w 1009"/>
              <a:gd name="T35" fmla="*/ 2147483647 h 739"/>
              <a:gd name="T36" fmla="*/ 2147483647 w 1009"/>
              <a:gd name="T37" fmla="*/ 2147483647 h 739"/>
              <a:gd name="T38" fmla="*/ 2147483647 w 1009"/>
              <a:gd name="T39" fmla="*/ 2147483647 h 739"/>
              <a:gd name="T40" fmla="*/ 2147483647 w 1009"/>
              <a:gd name="T41" fmla="*/ 2147483647 h 739"/>
              <a:gd name="T42" fmla="*/ 2147483647 w 1009"/>
              <a:gd name="T43" fmla="*/ 2147483647 h 739"/>
              <a:gd name="T44" fmla="*/ 2147483647 w 1009"/>
              <a:gd name="T45" fmla="*/ 2147483647 h 739"/>
              <a:gd name="T46" fmla="*/ 2147483647 w 1009"/>
              <a:gd name="T47" fmla="*/ 2147483647 h 739"/>
              <a:gd name="T48" fmla="*/ 2147483647 w 1009"/>
              <a:gd name="T49" fmla="*/ 2147483647 h 739"/>
              <a:gd name="T50" fmla="*/ 2147483647 w 1009"/>
              <a:gd name="T51" fmla="*/ 2147483647 h 739"/>
              <a:gd name="T52" fmla="*/ 2147483647 w 1009"/>
              <a:gd name="T53" fmla="*/ 2147483647 h 739"/>
              <a:gd name="T54" fmla="*/ 2147483647 w 1009"/>
              <a:gd name="T55" fmla="*/ 2147483647 h 739"/>
              <a:gd name="T56" fmla="*/ 2147483647 w 1009"/>
              <a:gd name="T57" fmla="*/ 2147483647 h 739"/>
              <a:gd name="T58" fmla="*/ 2147483647 w 1009"/>
              <a:gd name="T59" fmla="*/ 2147483647 h 739"/>
              <a:gd name="T60" fmla="*/ 2147483647 w 1009"/>
              <a:gd name="T61" fmla="*/ 2147483647 h 739"/>
              <a:gd name="T62" fmla="*/ 2147483647 w 1009"/>
              <a:gd name="T63" fmla="*/ 2147483647 h 739"/>
              <a:gd name="T64" fmla="*/ 2147483647 w 1009"/>
              <a:gd name="T65" fmla="*/ 2147483647 h 739"/>
              <a:gd name="T66" fmla="*/ 2147483647 w 1009"/>
              <a:gd name="T67" fmla="*/ 2147483647 h 739"/>
              <a:gd name="T68" fmla="*/ 2147483647 w 1009"/>
              <a:gd name="T69" fmla="*/ 0 h 739"/>
              <a:gd name="T70" fmla="*/ 0 w 1009"/>
              <a:gd name="T71" fmla="*/ 2147483647 h 739"/>
              <a:gd name="T72" fmla="*/ 0 w 1009"/>
              <a:gd name="T73" fmla="*/ 2147483647 h 7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009" h="739">
                <a:moveTo>
                  <a:pt x="0" y="138"/>
                </a:moveTo>
                <a:lnTo>
                  <a:pt x="0" y="138"/>
                </a:lnTo>
                <a:lnTo>
                  <a:pt x="16" y="186"/>
                </a:lnTo>
                <a:lnTo>
                  <a:pt x="17" y="219"/>
                </a:lnTo>
                <a:lnTo>
                  <a:pt x="6" y="224"/>
                </a:lnTo>
                <a:lnTo>
                  <a:pt x="39" y="257"/>
                </a:lnTo>
                <a:lnTo>
                  <a:pt x="72" y="344"/>
                </a:lnTo>
                <a:lnTo>
                  <a:pt x="81" y="341"/>
                </a:lnTo>
                <a:lnTo>
                  <a:pt x="81" y="355"/>
                </a:lnTo>
                <a:lnTo>
                  <a:pt x="98" y="358"/>
                </a:lnTo>
                <a:lnTo>
                  <a:pt x="109" y="361"/>
                </a:lnTo>
                <a:lnTo>
                  <a:pt x="79" y="424"/>
                </a:lnTo>
                <a:lnTo>
                  <a:pt x="83" y="467"/>
                </a:lnTo>
                <a:lnTo>
                  <a:pt x="63" y="508"/>
                </a:lnTo>
                <a:lnTo>
                  <a:pt x="75" y="526"/>
                </a:lnTo>
                <a:lnTo>
                  <a:pt x="117" y="500"/>
                </a:lnTo>
                <a:lnTo>
                  <a:pt x="147" y="637"/>
                </a:lnTo>
                <a:lnTo>
                  <a:pt x="165" y="646"/>
                </a:lnTo>
                <a:lnTo>
                  <a:pt x="169" y="688"/>
                </a:lnTo>
                <a:lnTo>
                  <a:pt x="184" y="706"/>
                </a:lnTo>
                <a:lnTo>
                  <a:pt x="198" y="691"/>
                </a:lnTo>
                <a:lnTo>
                  <a:pt x="222" y="703"/>
                </a:lnTo>
                <a:lnTo>
                  <a:pt x="239" y="688"/>
                </a:lnTo>
                <a:lnTo>
                  <a:pt x="293" y="701"/>
                </a:lnTo>
                <a:lnTo>
                  <a:pt x="307" y="704"/>
                </a:lnTo>
                <a:lnTo>
                  <a:pt x="319" y="678"/>
                </a:lnTo>
                <a:lnTo>
                  <a:pt x="341" y="721"/>
                </a:lnTo>
                <a:lnTo>
                  <a:pt x="353" y="651"/>
                </a:lnTo>
                <a:lnTo>
                  <a:pt x="626" y="697"/>
                </a:lnTo>
                <a:lnTo>
                  <a:pt x="965" y="738"/>
                </a:lnTo>
                <a:lnTo>
                  <a:pt x="976" y="604"/>
                </a:lnTo>
                <a:lnTo>
                  <a:pt x="1008" y="173"/>
                </a:lnTo>
                <a:lnTo>
                  <a:pt x="563" y="113"/>
                </a:lnTo>
                <a:lnTo>
                  <a:pt x="338" y="70"/>
                </a:lnTo>
                <a:lnTo>
                  <a:pt x="26" y="0"/>
                </a:lnTo>
                <a:lnTo>
                  <a:pt x="0" y="138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7" name="Freeform 39"/>
          <p:cNvSpPr>
            <a:spLocks/>
          </p:cNvSpPr>
          <p:nvPr/>
        </p:nvSpPr>
        <p:spPr bwMode="auto">
          <a:xfrm>
            <a:off x="3621088" y="2578100"/>
            <a:ext cx="1179512" cy="657225"/>
          </a:xfrm>
          <a:custGeom>
            <a:avLst/>
            <a:gdLst>
              <a:gd name="T0" fmla="*/ 0 w 817"/>
              <a:gd name="T1" fmla="*/ 2147483647 h 469"/>
              <a:gd name="T2" fmla="*/ 0 w 817"/>
              <a:gd name="T3" fmla="*/ 2147483647 h 469"/>
              <a:gd name="T4" fmla="*/ 2147483647 w 817"/>
              <a:gd name="T5" fmla="*/ 0 h 469"/>
              <a:gd name="T6" fmla="*/ 2147483647 w 817"/>
              <a:gd name="T7" fmla="*/ 2147483647 h 469"/>
              <a:gd name="T8" fmla="*/ 2147483647 w 817"/>
              <a:gd name="T9" fmla="*/ 2147483647 h 469"/>
              <a:gd name="T10" fmla="*/ 2147483647 w 817"/>
              <a:gd name="T11" fmla="*/ 2147483647 h 469"/>
              <a:gd name="T12" fmla="*/ 2147483647 w 817"/>
              <a:gd name="T13" fmla="*/ 2147483647 h 469"/>
              <a:gd name="T14" fmla="*/ 2147483647 w 817"/>
              <a:gd name="T15" fmla="*/ 2147483647 h 469"/>
              <a:gd name="T16" fmla="*/ 2147483647 w 817"/>
              <a:gd name="T17" fmla="*/ 2147483647 h 469"/>
              <a:gd name="T18" fmla="*/ 2147483647 w 817"/>
              <a:gd name="T19" fmla="*/ 2147483647 h 469"/>
              <a:gd name="T20" fmla="*/ 2147483647 w 817"/>
              <a:gd name="T21" fmla="*/ 2147483647 h 469"/>
              <a:gd name="T22" fmla="*/ 2147483647 w 817"/>
              <a:gd name="T23" fmla="*/ 2147483647 h 469"/>
              <a:gd name="T24" fmla="*/ 2147483647 w 817"/>
              <a:gd name="T25" fmla="*/ 2147483647 h 469"/>
              <a:gd name="T26" fmla="*/ 2147483647 w 817"/>
              <a:gd name="T27" fmla="*/ 2147483647 h 469"/>
              <a:gd name="T28" fmla="*/ 2147483647 w 817"/>
              <a:gd name="T29" fmla="*/ 2147483647 h 469"/>
              <a:gd name="T30" fmla="*/ 2147483647 w 817"/>
              <a:gd name="T31" fmla="*/ 2147483647 h 469"/>
              <a:gd name="T32" fmla="*/ 2147483647 w 817"/>
              <a:gd name="T33" fmla="*/ 2147483647 h 469"/>
              <a:gd name="T34" fmla="*/ 2147483647 w 817"/>
              <a:gd name="T35" fmla="*/ 2147483647 h 469"/>
              <a:gd name="T36" fmla="*/ 2147483647 w 817"/>
              <a:gd name="T37" fmla="*/ 2147483647 h 469"/>
              <a:gd name="T38" fmla="*/ 2147483647 w 817"/>
              <a:gd name="T39" fmla="*/ 2147483647 h 469"/>
              <a:gd name="T40" fmla="*/ 0 w 817"/>
              <a:gd name="T41" fmla="*/ 2147483647 h 469"/>
              <a:gd name="T42" fmla="*/ 0 w 817"/>
              <a:gd name="T43" fmla="*/ 2147483647 h 46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817" h="469">
                <a:moveTo>
                  <a:pt x="0" y="285"/>
                </a:moveTo>
                <a:lnTo>
                  <a:pt x="0" y="285"/>
                </a:lnTo>
                <a:lnTo>
                  <a:pt x="21" y="0"/>
                </a:lnTo>
                <a:lnTo>
                  <a:pt x="526" y="34"/>
                </a:lnTo>
                <a:lnTo>
                  <a:pt x="559" y="63"/>
                </a:lnTo>
                <a:lnTo>
                  <a:pt x="620" y="62"/>
                </a:lnTo>
                <a:lnTo>
                  <a:pt x="645" y="68"/>
                </a:lnTo>
                <a:lnTo>
                  <a:pt x="681" y="84"/>
                </a:lnTo>
                <a:lnTo>
                  <a:pt x="699" y="109"/>
                </a:lnTo>
                <a:lnTo>
                  <a:pt x="713" y="115"/>
                </a:lnTo>
                <a:lnTo>
                  <a:pt x="742" y="204"/>
                </a:lnTo>
                <a:lnTo>
                  <a:pt x="742" y="231"/>
                </a:lnTo>
                <a:lnTo>
                  <a:pt x="761" y="271"/>
                </a:lnTo>
                <a:lnTo>
                  <a:pt x="770" y="341"/>
                </a:lnTo>
                <a:lnTo>
                  <a:pt x="765" y="362"/>
                </a:lnTo>
                <a:lnTo>
                  <a:pt x="775" y="384"/>
                </a:lnTo>
                <a:lnTo>
                  <a:pt x="816" y="468"/>
                </a:lnTo>
                <a:lnTo>
                  <a:pt x="451" y="462"/>
                </a:lnTo>
                <a:lnTo>
                  <a:pt x="177" y="447"/>
                </a:lnTo>
                <a:lnTo>
                  <a:pt x="186" y="303"/>
                </a:lnTo>
                <a:lnTo>
                  <a:pt x="0" y="285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78" name="Freeform 40"/>
          <p:cNvSpPr>
            <a:spLocks/>
          </p:cNvSpPr>
          <p:nvPr/>
        </p:nvSpPr>
        <p:spPr bwMode="auto">
          <a:xfrm>
            <a:off x="1414463" y="2366963"/>
            <a:ext cx="908050" cy="1565275"/>
          </a:xfrm>
          <a:custGeom>
            <a:avLst/>
            <a:gdLst>
              <a:gd name="T0" fmla="*/ 0 w 629"/>
              <a:gd name="T1" fmla="*/ 2147483647 h 1117"/>
              <a:gd name="T2" fmla="*/ 0 w 629"/>
              <a:gd name="T3" fmla="*/ 2147483647 h 1117"/>
              <a:gd name="T4" fmla="*/ 2147483647 w 629"/>
              <a:gd name="T5" fmla="*/ 2147483647 h 1117"/>
              <a:gd name="T6" fmla="*/ 2147483647 w 629"/>
              <a:gd name="T7" fmla="*/ 2147483647 h 1117"/>
              <a:gd name="T8" fmla="*/ 2147483647 w 629"/>
              <a:gd name="T9" fmla="*/ 2147483647 h 1117"/>
              <a:gd name="T10" fmla="*/ 2147483647 w 629"/>
              <a:gd name="T11" fmla="*/ 2147483647 h 1117"/>
              <a:gd name="T12" fmla="*/ 2147483647 w 629"/>
              <a:gd name="T13" fmla="*/ 2147483647 h 1117"/>
              <a:gd name="T14" fmla="*/ 2147483647 w 629"/>
              <a:gd name="T15" fmla="*/ 2147483647 h 1117"/>
              <a:gd name="T16" fmla="*/ 2147483647 w 629"/>
              <a:gd name="T17" fmla="*/ 2147483647 h 1117"/>
              <a:gd name="T18" fmla="*/ 2147483647 w 629"/>
              <a:gd name="T19" fmla="*/ 2147483647 h 1117"/>
              <a:gd name="T20" fmla="*/ 2147483647 w 629"/>
              <a:gd name="T21" fmla="*/ 0 h 1117"/>
              <a:gd name="T22" fmla="*/ 0 w 629"/>
              <a:gd name="T23" fmla="*/ 2147483647 h 1117"/>
              <a:gd name="T24" fmla="*/ 0 w 629"/>
              <a:gd name="T25" fmla="*/ 2147483647 h 11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29" h="1117">
                <a:moveTo>
                  <a:pt x="0" y="410"/>
                </a:moveTo>
                <a:lnTo>
                  <a:pt x="0" y="410"/>
                </a:lnTo>
                <a:lnTo>
                  <a:pt x="28" y="474"/>
                </a:lnTo>
                <a:lnTo>
                  <a:pt x="400" y="1116"/>
                </a:lnTo>
                <a:lnTo>
                  <a:pt x="412" y="966"/>
                </a:lnTo>
                <a:lnTo>
                  <a:pt x="436" y="957"/>
                </a:lnTo>
                <a:lnTo>
                  <a:pt x="472" y="983"/>
                </a:lnTo>
                <a:lnTo>
                  <a:pt x="507" y="850"/>
                </a:lnTo>
                <a:lnTo>
                  <a:pt x="628" y="144"/>
                </a:lnTo>
                <a:lnTo>
                  <a:pt x="359" y="76"/>
                </a:lnTo>
                <a:lnTo>
                  <a:pt x="92" y="0"/>
                </a:lnTo>
                <a:lnTo>
                  <a:pt x="0" y="410"/>
                </a:lnTo>
              </a:path>
            </a:pathLst>
          </a:custGeom>
          <a:solidFill>
            <a:srgbClr val="99CC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79" name="Freeform 41"/>
          <p:cNvSpPr>
            <a:spLocks/>
          </p:cNvSpPr>
          <p:nvPr/>
        </p:nvSpPr>
        <p:spPr bwMode="auto">
          <a:xfrm>
            <a:off x="7740650" y="1731963"/>
            <a:ext cx="234950" cy="550862"/>
          </a:xfrm>
          <a:custGeom>
            <a:avLst/>
            <a:gdLst>
              <a:gd name="T0" fmla="*/ 0 w 162"/>
              <a:gd name="T1" fmla="*/ 2147483647 h 394"/>
              <a:gd name="T2" fmla="*/ 0 w 162"/>
              <a:gd name="T3" fmla="*/ 2147483647 h 394"/>
              <a:gd name="T4" fmla="*/ 2147483647 w 162"/>
              <a:gd name="T5" fmla="*/ 2147483647 h 394"/>
              <a:gd name="T6" fmla="*/ 2147483647 w 162"/>
              <a:gd name="T7" fmla="*/ 2147483647 h 394"/>
              <a:gd name="T8" fmla="*/ 2147483647 w 162"/>
              <a:gd name="T9" fmla="*/ 2147483647 h 394"/>
              <a:gd name="T10" fmla="*/ 2147483647 w 162"/>
              <a:gd name="T11" fmla="*/ 2147483647 h 394"/>
              <a:gd name="T12" fmla="*/ 2147483647 w 162"/>
              <a:gd name="T13" fmla="*/ 0 h 394"/>
              <a:gd name="T14" fmla="*/ 2147483647 w 162"/>
              <a:gd name="T15" fmla="*/ 2147483647 h 394"/>
              <a:gd name="T16" fmla="*/ 2147483647 w 162"/>
              <a:gd name="T17" fmla="*/ 2147483647 h 394"/>
              <a:gd name="T18" fmla="*/ 2147483647 w 162"/>
              <a:gd name="T19" fmla="*/ 2147483647 h 394"/>
              <a:gd name="T20" fmla="*/ 2147483647 w 162"/>
              <a:gd name="T21" fmla="*/ 2147483647 h 394"/>
              <a:gd name="T22" fmla="*/ 2147483647 w 162"/>
              <a:gd name="T23" fmla="*/ 2147483647 h 394"/>
              <a:gd name="T24" fmla="*/ 2147483647 w 162"/>
              <a:gd name="T25" fmla="*/ 2147483647 h 394"/>
              <a:gd name="T26" fmla="*/ 0 w 162"/>
              <a:gd name="T27" fmla="*/ 2147483647 h 394"/>
              <a:gd name="T28" fmla="*/ 0 w 162"/>
              <a:gd name="T29" fmla="*/ 2147483647 h 39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62" h="394">
                <a:moveTo>
                  <a:pt x="0" y="269"/>
                </a:moveTo>
                <a:lnTo>
                  <a:pt x="0" y="269"/>
                </a:lnTo>
                <a:lnTo>
                  <a:pt x="9" y="183"/>
                </a:lnTo>
                <a:lnTo>
                  <a:pt x="29" y="142"/>
                </a:lnTo>
                <a:lnTo>
                  <a:pt x="31" y="51"/>
                </a:lnTo>
                <a:lnTo>
                  <a:pt x="30" y="17"/>
                </a:lnTo>
                <a:lnTo>
                  <a:pt x="54" y="0"/>
                </a:lnTo>
                <a:lnTo>
                  <a:pt x="125" y="246"/>
                </a:lnTo>
                <a:lnTo>
                  <a:pt x="158" y="298"/>
                </a:lnTo>
                <a:lnTo>
                  <a:pt x="161" y="311"/>
                </a:lnTo>
                <a:lnTo>
                  <a:pt x="156" y="333"/>
                </a:lnTo>
                <a:lnTo>
                  <a:pt x="125" y="360"/>
                </a:lnTo>
                <a:lnTo>
                  <a:pt x="13" y="393"/>
                </a:lnTo>
                <a:lnTo>
                  <a:pt x="0" y="269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80" name="Freeform 42"/>
          <p:cNvSpPr>
            <a:spLocks/>
          </p:cNvSpPr>
          <p:nvPr/>
        </p:nvSpPr>
        <p:spPr bwMode="auto">
          <a:xfrm>
            <a:off x="7502525" y="2624138"/>
            <a:ext cx="190500" cy="485775"/>
          </a:xfrm>
          <a:custGeom>
            <a:avLst/>
            <a:gdLst>
              <a:gd name="T0" fmla="*/ 0 w 132"/>
              <a:gd name="T1" fmla="*/ 2147483647 h 347"/>
              <a:gd name="T2" fmla="*/ 0 w 132"/>
              <a:gd name="T3" fmla="*/ 2147483647 h 347"/>
              <a:gd name="T4" fmla="*/ 2147483647 w 132"/>
              <a:gd name="T5" fmla="*/ 2147483647 h 347"/>
              <a:gd name="T6" fmla="*/ 2147483647 w 132"/>
              <a:gd name="T7" fmla="*/ 2147483647 h 347"/>
              <a:gd name="T8" fmla="*/ 2147483647 w 132"/>
              <a:gd name="T9" fmla="*/ 2147483647 h 347"/>
              <a:gd name="T10" fmla="*/ 2147483647 w 132"/>
              <a:gd name="T11" fmla="*/ 2147483647 h 347"/>
              <a:gd name="T12" fmla="*/ 2147483647 w 132"/>
              <a:gd name="T13" fmla="*/ 2147483647 h 347"/>
              <a:gd name="T14" fmla="*/ 2147483647 w 132"/>
              <a:gd name="T15" fmla="*/ 2147483647 h 347"/>
              <a:gd name="T16" fmla="*/ 2147483647 w 132"/>
              <a:gd name="T17" fmla="*/ 0 h 347"/>
              <a:gd name="T18" fmla="*/ 2147483647 w 132"/>
              <a:gd name="T19" fmla="*/ 2147483647 h 347"/>
              <a:gd name="T20" fmla="*/ 2147483647 w 132"/>
              <a:gd name="T21" fmla="*/ 2147483647 h 347"/>
              <a:gd name="T22" fmla="*/ 2147483647 w 132"/>
              <a:gd name="T23" fmla="*/ 2147483647 h 347"/>
              <a:gd name="T24" fmla="*/ 2147483647 w 132"/>
              <a:gd name="T25" fmla="*/ 2147483647 h 347"/>
              <a:gd name="T26" fmla="*/ 2147483647 w 132"/>
              <a:gd name="T27" fmla="*/ 2147483647 h 347"/>
              <a:gd name="T28" fmla="*/ 2147483647 w 132"/>
              <a:gd name="T29" fmla="*/ 2147483647 h 347"/>
              <a:gd name="T30" fmla="*/ 2147483647 w 132"/>
              <a:gd name="T31" fmla="*/ 2147483647 h 347"/>
              <a:gd name="T32" fmla="*/ 2147483647 w 132"/>
              <a:gd name="T33" fmla="*/ 2147483647 h 347"/>
              <a:gd name="T34" fmla="*/ 2147483647 w 132"/>
              <a:gd name="T35" fmla="*/ 2147483647 h 347"/>
              <a:gd name="T36" fmla="*/ 2147483647 w 132"/>
              <a:gd name="T37" fmla="*/ 2147483647 h 347"/>
              <a:gd name="T38" fmla="*/ 2147483647 w 132"/>
              <a:gd name="T39" fmla="*/ 2147483647 h 347"/>
              <a:gd name="T40" fmla="*/ 2147483647 w 132"/>
              <a:gd name="T41" fmla="*/ 2147483647 h 347"/>
              <a:gd name="T42" fmla="*/ 2147483647 w 132"/>
              <a:gd name="T43" fmla="*/ 2147483647 h 347"/>
              <a:gd name="T44" fmla="*/ 2147483647 w 132"/>
              <a:gd name="T45" fmla="*/ 2147483647 h 347"/>
              <a:gd name="T46" fmla="*/ 2147483647 w 132"/>
              <a:gd name="T47" fmla="*/ 2147483647 h 347"/>
              <a:gd name="T48" fmla="*/ 2147483647 w 132"/>
              <a:gd name="T49" fmla="*/ 2147483647 h 347"/>
              <a:gd name="T50" fmla="*/ 2147483647 w 132"/>
              <a:gd name="T51" fmla="*/ 2147483647 h 347"/>
              <a:gd name="T52" fmla="*/ 2147483647 w 132"/>
              <a:gd name="T53" fmla="*/ 2147483647 h 347"/>
              <a:gd name="T54" fmla="*/ 2147483647 w 132"/>
              <a:gd name="T55" fmla="*/ 2147483647 h 347"/>
              <a:gd name="T56" fmla="*/ 2147483647 w 132"/>
              <a:gd name="T57" fmla="*/ 2147483647 h 347"/>
              <a:gd name="T58" fmla="*/ 2147483647 w 132"/>
              <a:gd name="T59" fmla="*/ 2147483647 h 347"/>
              <a:gd name="T60" fmla="*/ 2147483647 w 132"/>
              <a:gd name="T61" fmla="*/ 2147483647 h 347"/>
              <a:gd name="T62" fmla="*/ 2147483647 w 132"/>
              <a:gd name="T63" fmla="*/ 2147483647 h 347"/>
              <a:gd name="T64" fmla="*/ 2147483647 w 132"/>
              <a:gd name="T65" fmla="*/ 2147483647 h 347"/>
              <a:gd name="T66" fmla="*/ 2147483647 w 132"/>
              <a:gd name="T67" fmla="*/ 2147483647 h 347"/>
              <a:gd name="T68" fmla="*/ 2147483647 w 132"/>
              <a:gd name="T69" fmla="*/ 2147483647 h 347"/>
              <a:gd name="T70" fmla="*/ 2147483647 w 132"/>
              <a:gd name="T71" fmla="*/ 2147483647 h 347"/>
              <a:gd name="T72" fmla="*/ 2147483647 w 132"/>
              <a:gd name="T73" fmla="*/ 2147483647 h 347"/>
              <a:gd name="T74" fmla="*/ 2147483647 w 132"/>
              <a:gd name="T75" fmla="*/ 2147483647 h 347"/>
              <a:gd name="T76" fmla="*/ 0 w 132"/>
              <a:gd name="T77" fmla="*/ 2147483647 h 347"/>
              <a:gd name="T78" fmla="*/ 0 w 132"/>
              <a:gd name="T79" fmla="*/ 2147483647 h 34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32" h="347">
                <a:moveTo>
                  <a:pt x="0" y="258"/>
                </a:moveTo>
                <a:lnTo>
                  <a:pt x="0" y="258"/>
                </a:lnTo>
                <a:lnTo>
                  <a:pt x="4" y="235"/>
                </a:lnTo>
                <a:lnTo>
                  <a:pt x="28" y="219"/>
                </a:lnTo>
                <a:lnTo>
                  <a:pt x="41" y="191"/>
                </a:lnTo>
                <a:lnTo>
                  <a:pt x="60" y="171"/>
                </a:lnTo>
                <a:lnTo>
                  <a:pt x="4" y="117"/>
                </a:lnTo>
                <a:lnTo>
                  <a:pt x="2" y="68"/>
                </a:lnTo>
                <a:lnTo>
                  <a:pt x="28" y="0"/>
                </a:lnTo>
                <a:lnTo>
                  <a:pt x="110" y="34"/>
                </a:lnTo>
                <a:lnTo>
                  <a:pt x="113" y="46"/>
                </a:lnTo>
                <a:lnTo>
                  <a:pt x="103" y="85"/>
                </a:lnTo>
                <a:lnTo>
                  <a:pt x="95" y="97"/>
                </a:lnTo>
                <a:lnTo>
                  <a:pt x="93" y="115"/>
                </a:lnTo>
                <a:lnTo>
                  <a:pt x="101" y="119"/>
                </a:lnTo>
                <a:lnTo>
                  <a:pt x="110" y="117"/>
                </a:lnTo>
                <a:lnTo>
                  <a:pt x="121" y="119"/>
                </a:lnTo>
                <a:lnTo>
                  <a:pt x="117" y="111"/>
                </a:lnTo>
                <a:lnTo>
                  <a:pt x="123" y="115"/>
                </a:lnTo>
                <a:lnTo>
                  <a:pt x="130" y="135"/>
                </a:lnTo>
                <a:lnTo>
                  <a:pt x="131" y="209"/>
                </a:lnTo>
                <a:lnTo>
                  <a:pt x="129" y="190"/>
                </a:lnTo>
                <a:lnTo>
                  <a:pt x="123" y="173"/>
                </a:lnTo>
                <a:lnTo>
                  <a:pt x="122" y="183"/>
                </a:lnTo>
                <a:lnTo>
                  <a:pt x="124" y="199"/>
                </a:lnTo>
                <a:lnTo>
                  <a:pt x="122" y="209"/>
                </a:lnTo>
                <a:lnTo>
                  <a:pt x="123" y="228"/>
                </a:lnTo>
                <a:lnTo>
                  <a:pt x="116" y="248"/>
                </a:lnTo>
                <a:lnTo>
                  <a:pt x="108" y="250"/>
                </a:lnTo>
                <a:lnTo>
                  <a:pt x="110" y="267"/>
                </a:lnTo>
                <a:lnTo>
                  <a:pt x="98" y="290"/>
                </a:lnTo>
                <a:lnTo>
                  <a:pt x="79" y="346"/>
                </a:lnTo>
                <a:lnTo>
                  <a:pt x="71" y="346"/>
                </a:lnTo>
                <a:lnTo>
                  <a:pt x="74" y="325"/>
                </a:lnTo>
                <a:lnTo>
                  <a:pt x="71" y="314"/>
                </a:lnTo>
                <a:lnTo>
                  <a:pt x="48" y="315"/>
                </a:lnTo>
                <a:lnTo>
                  <a:pt x="15" y="293"/>
                </a:lnTo>
                <a:lnTo>
                  <a:pt x="4" y="285"/>
                </a:lnTo>
                <a:lnTo>
                  <a:pt x="0" y="258"/>
                </a:lnTo>
              </a:path>
            </a:pathLst>
          </a:custGeom>
          <a:solidFill>
            <a:srgbClr val="FFFF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81" name="Freeform 43"/>
          <p:cNvSpPr>
            <a:spLocks/>
          </p:cNvSpPr>
          <p:nvPr/>
        </p:nvSpPr>
        <p:spPr bwMode="auto">
          <a:xfrm>
            <a:off x="2703513" y="3692525"/>
            <a:ext cx="1003300" cy="1143000"/>
          </a:xfrm>
          <a:custGeom>
            <a:avLst/>
            <a:gdLst>
              <a:gd name="T0" fmla="*/ 0 w 696"/>
              <a:gd name="T1" fmla="*/ 2147483647 h 816"/>
              <a:gd name="T2" fmla="*/ 0 w 696"/>
              <a:gd name="T3" fmla="*/ 2147483647 h 816"/>
              <a:gd name="T4" fmla="*/ 2147483647 w 696"/>
              <a:gd name="T5" fmla="*/ 2147483647 h 816"/>
              <a:gd name="T6" fmla="*/ 2147483647 w 696"/>
              <a:gd name="T7" fmla="*/ 2147483647 h 816"/>
              <a:gd name="T8" fmla="*/ 2147483647 w 696"/>
              <a:gd name="T9" fmla="*/ 2147483647 h 816"/>
              <a:gd name="T10" fmla="*/ 2147483647 w 696"/>
              <a:gd name="T11" fmla="*/ 2147483647 h 816"/>
              <a:gd name="T12" fmla="*/ 2147483647 w 696"/>
              <a:gd name="T13" fmla="*/ 2147483647 h 816"/>
              <a:gd name="T14" fmla="*/ 2147483647 w 696"/>
              <a:gd name="T15" fmla="*/ 2147483647 h 816"/>
              <a:gd name="T16" fmla="*/ 2147483647 w 696"/>
              <a:gd name="T17" fmla="*/ 2147483647 h 816"/>
              <a:gd name="T18" fmla="*/ 2147483647 w 696"/>
              <a:gd name="T19" fmla="*/ 2147483647 h 816"/>
              <a:gd name="T20" fmla="*/ 2147483647 w 696"/>
              <a:gd name="T21" fmla="*/ 2147483647 h 816"/>
              <a:gd name="T22" fmla="*/ 2147483647 w 696"/>
              <a:gd name="T23" fmla="*/ 0 h 816"/>
              <a:gd name="T24" fmla="*/ 0 w 696"/>
              <a:gd name="T25" fmla="*/ 2147483647 h 816"/>
              <a:gd name="T26" fmla="*/ 0 w 696"/>
              <a:gd name="T27" fmla="*/ 2147483647 h 81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96" h="816">
                <a:moveTo>
                  <a:pt x="0" y="801"/>
                </a:moveTo>
                <a:lnTo>
                  <a:pt x="0" y="801"/>
                </a:lnTo>
                <a:lnTo>
                  <a:pt x="85" y="815"/>
                </a:lnTo>
                <a:lnTo>
                  <a:pt x="94" y="753"/>
                </a:lnTo>
                <a:lnTo>
                  <a:pt x="270" y="780"/>
                </a:lnTo>
                <a:lnTo>
                  <a:pt x="262" y="751"/>
                </a:lnTo>
                <a:lnTo>
                  <a:pt x="287" y="752"/>
                </a:lnTo>
                <a:lnTo>
                  <a:pt x="637" y="790"/>
                </a:lnTo>
                <a:lnTo>
                  <a:pt x="689" y="150"/>
                </a:lnTo>
                <a:lnTo>
                  <a:pt x="695" y="74"/>
                </a:lnTo>
                <a:lnTo>
                  <a:pt x="399" y="43"/>
                </a:lnTo>
                <a:lnTo>
                  <a:pt x="100" y="0"/>
                </a:lnTo>
                <a:lnTo>
                  <a:pt x="0" y="801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82" name="Freeform 44"/>
          <p:cNvSpPr>
            <a:spLocks/>
          </p:cNvSpPr>
          <p:nvPr/>
        </p:nvSpPr>
        <p:spPr bwMode="auto">
          <a:xfrm>
            <a:off x="6405563" y="3616325"/>
            <a:ext cx="1220787" cy="608013"/>
          </a:xfrm>
          <a:custGeom>
            <a:avLst/>
            <a:gdLst>
              <a:gd name="T0" fmla="*/ 0 w 845"/>
              <a:gd name="T1" fmla="*/ 2147483647 h 434"/>
              <a:gd name="T2" fmla="*/ 2147483647 w 845"/>
              <a:gd name="T3" fmla="*/ 2147483647 h 434"/>
              <a:gd name="T4" fmla="*/ 2147483647 w 845"/>
              <a:gd name="T5" fmla="*/ 2147483647 h 434"/>
              <a:gd name="T6" fmla="*/ 2147483647 w 845"/>
              <a:gd name="T7" fmla="*/ 2147483647 h 434"/>
              <a:gd name="T8" fmla="*/ 2147483647 w 845"/>
              <a:gd name="T9" fmla="*/ 2147483647 h 434"/>
              <a:gd name="T10" fmla="*/ 2147483647 w 845"/>
              <a:gd name="T11" fmla="*/ 2147483647 h 434"/>
              <a:gd name="T12" fmla="*/ 2147483647 w 845"/>
              <a:gd name="T13" fmla="*/ 2147483647 h 434"/>
              <a:gd name="T14" fmla="*/ 2147483647 w 845"/>
              <a:gd name="T15" fmla="*/ 2147483647 h 434"/>
              <a:gd name="T16" fmla="*/ 2147483647 w 845"/>
              <a:gd name="T17" fmla="*/ 2147483647 h 434"/>
              <a:gd name="T18" fmla="*/ 2147483647 w 845"/>
              <a:gd name="T19" fmla="*/ 2147483647 h 434"/>
              <a:gd name="T20" fmla="*/ 2147483647 w 845"/>
              <a:gd name="T21" fmla="*/ 2147483647 h 434"/>
              <a:gd name="T22" fmla="*/ 2147483647 w 845"/>
              <a:gd name="T23" fmla="*/ 2147483647 h 434"/>
              <a:gd name="T24" fmla="*/ 2147483647 w 845"/>
              <a:gd name="T25" fmla="*/ 2147483647 h 434"/>
              <a:gd name="T26" fmla="*/ 2147483647 w 845"/>
              <a:gd name="T27" fmla="*/ 2147483647 h 434"/>
              <a:gd name="T28" fmla="*/ 2147483647 w 845"/>
              <a:gd name="T29" fmla="*/ 2147483647 h 434"/>
              <a:gd name="T30" fmla="*/ 2147483647 w 845"/>
              <a:gd name="T31" fmla="*/ 2147483647 h 434"/>
              <a:gd name="T32" fmla="*/ 2147483647 w 845"/>
              <a:gd name="T33" fmla="*/ 2147483647 h 434"/>
              <a:gd name="T34" fmla="*/ 2147483647 w 845"/>
              <a:gd name="T35" fmla="*/ 2147483647 h 434"/>
              <a:gd name="T36" fmla="*/ 2147483647 w 845"/>
              <a:gd name="T37" fmla="*/ 2147483647 h 434"/>
              <a:gd name="T38" fmla="*/ 2147483647 w 845"/>
              <a:gd name="T39" fmla="*/ 2147483647 h 434"/>
              <a:gd name="T40" fmla="*/ 2147483647 w 845"/>
              <a:gd name="T41" fmla="*/ 2147483647 h 434"/>
              <a:gd name="T42" fmla="*/ 2147483647 w 845"/>
              <a:gd name="T43" fmla="*/ 2147483647 h 434"/>
              <a:gd name="T44" fmla="*/ 2147483647 w 845"/>
              <a:gd name="T45" fmla="*/ 2147483647 h 434"/>
              <a:gd name="T46" fmla="*/ 2147483647 w 845"/>
              <a:gd name="T47" fmla="*/ 2147483647 h 434"/>
              <a:gd name="T48" fmla="*/ 2147483647 w 845"/>
              <a:gd name="T49" fmla="*/ 2147483647 h 434"/>
              <a:gd name="T50" fmla="*/ 2147483647 w 845"/>
              <a:gd name="T51" fmla="*/ 2147483647 h 434"/>
              <a:gd name="T52" fmla="*/ 2147483647 w 845"/>
              <a:gd name="T53" fmla="*/ 2147483647 h 434"/>
              <a:gd name="T54" fmla="*/ 2147483647 w 845"/>
              <a:gd name="T55" fmla="*/ 2147483647 h 434"/>
              <a:gd name="T56" fmla="*/ 2147483647 w 845"/>
              <a:gd name="T57" fmla="*/ 2147483647 h 434"/>
              <a:gd name="T58" fmla="*/ 2147483647 w 845"/>
              <a:gd name="T59" fmla="*/ 2147483647 h 434"/>
              <a:gd name="T60" fmla="*/ 2147483647 w 845"/>
              <a:gd name="T61" fmla="*/ 2147483647 h 434"/>
              <a:gd name="T62" fmla="*/ 2147483647 w 845"/>
              <a:gd name="T63" fmla="*/ 2147483647 h 434"/>
              <a:gd name="T64" fmla="*/ 2147483647 w 845"/>
              <a:gd name="T65" fmla="*/ 2147483647 h 434"/>
              <a:gd name="T66" fmla="*/ 2147483647 w 845"/>
              <a:gd name="T67" fmla="*/ 2147483647 h 434"/>
              <a:gd name="T68" fmla="*/ 2147483647 w 845"/>
              <a:gd name="T69" fmla="*/ 2147483647 h 434"/>
              <a:gd name="T70" fmla="*/ 2147483647 w 845"/>
              <a:gd name="T71" fmla="*/ 2147483647 h 434"/>
              <a:gd name="T72" fmla="*/ 2147483647 w 845"/>
              <a:gd name="T73" fmla="*/ 2147483647 h 434"/>
              <a:gd name="T74" fmla="*/ 2147483647 w 845"/>
              <a:gd name="T75" fmla="*/ 2147483647 h 434"/>
              <a:gd name="T76" fmla="*/ 2147483647 w 845"/>
              <a:gd name="T77" fmla="*/ 0 h 434"/>
              <a:gd name="T78" fmla="*/ 2147483647 w 845"/>
              <a:gd name="T79" fmla="*/ 2147483647 h 434"/>
              <a:gd name="T80" fmla="*/ 2147483647 w 845"/>
              <a:gd name="T81" fmla="*/ 2147483647 h 434"/>
              <a:gd name="T82" fmla="*/ 2147483647 w 845"/>
              <a:gd name="T83" fmla="*/ 2147483647 h 434"/>
              <a:gd name="T84" fmla="*/ 2147483647 w 845"/>
              <a:gd name="T85" fmla="*/ 2147483647 h 434"/>
              <a:gd name="T86" fmla="*/ 2147483647 w 845"/>
              <a:gd name="T87" fmla="*/ 2147483647 h 434"/>
              <a:gd name="T88" fmla="*/ 2147483647 w 845"/>
              <a:gd name="T89" fmla="*/ 2147483647 h 434"/>
              <a:gd name="T90" fmla="*/ 0 w 845"/>
              <a:gd name="T91" fmla="*/ 2147483647 h 43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845" h="434">
                <a:moveTo>
                  <a:pt x="0" y="340"/>
                </a:moveTo>
                <a:lnTo>
                  <a:pt x="0" y="340"/>
                </a:lnTo>
                <a:lnTo>
                  <a:pt x="1" y="374"/>
                </a:lnTo>
                <a:lnTo>
                  <a:pt x="123" y="356"/>
                </a:lnTo>
                <a:lnTo>
                  <a:pt x="195" y="315"/>
                </a:lnTo>
                <a:lnTo>
                  <a:pt x="330" y="300"/>
                </a:lnTo>
                <a:lnTo>
                  <a:pt x="387" y="338"/>
                </a:lnTo>
                <a:lnTo>
                  <a:pt x="473" y="325"/>
                </a:lnTo>
                <a:lnTo>
                  <a:pt x="605" y="433"/>
                </a:lnTo>
                <a:lnTo>
                  <a:pt x="620" y="421"/>
                </a:lnTo>
                <a:lnTo>
                  <a:pt x="655" y="420"/>
                </a:lnTo>
                <a:lnTo>
                  <a:pt x="660" y="390"/>
                </a:lnTo>
                <a:lnTo>
                  <a:pt x="670" y="404"/>
                </a:lnTo>
                <a:lnTo>
                  <a:pt x="680" y="356"/>
                </a:lnTo>
                <a:lnTo>
                  <a:pt x="694" y="329"/>
                </a:lnTo>
                <a:lnTo>
                  <a:pt x="711" y="315"/>
                </a:lnTo>
                <a:lnTo>
                  <a:pt x="702" y="309"/>
                </a:lnTo>
                <a:lnTo>
                  <a:pt x="705" y="300"/>
                </a:lnTo>
                <a:lnTo>
                  <a:pt x="698" y="286"/>
                </a:lnTo>
                <a:lnTo>
                  <a:pt x="710" y="300"/>
                </a:lnTo>
                <a:lnTo>
                  <a:pt x="707" y="305"/>
                </a:lnTo>
                <a:lnTo>
                  <a:pt x="715" y="309"/>
                </a:lnTo>
                <a:lnTo>
                  <a:pt x="725" y="296"/>
                </a:lnTo>
                <a:lnTo>
                  <a:pt x="732" y="295"/>
                </a:lnTo>
                <a:lnTo>
                  <a:pt x="725" y="274"/>
                </a:lnTo>
                <a:lnTo>
                  <a:pt x="732" y="274"/>
                </a:lnTo>
                <a:lnTo>
                  <a:pt x="736" y="287"/>
                </a:lnTo>
                <a:lnTo>
                  <a:pt x="764" y="269"/>
                </a:lnTo>
                <a:lnTo>
                  <a:pt x="789" y="268"/>
                </a:lnTo>
                <a:lnTo>
                  <a:pt x="808" y="233"/>
                </a:lnTo>
                <a:lnTo>
                  <a:pt x="801" y="224"/>
                </a:lnTo>
                <a:lnTo>
                  <a:pt x="790" y="236"/>
                </a:lnTo>
                <a:lnTo>
                  <a:pt x="788" y="219"/>
                </a:lnTo>
                <a:lnTo>
                  <a:pt x="775" y="231"/>
                </a:lnTo>
                <a:lnTo>
                  <a:pt x="781" y="240"/>
                </a:lnTo>
                <a:lnTo>
                  <a:pt x="773" y="236"/>
                </a:lnTo>
                <a:lnTo>
                  <a:pt x="770" y="247"/>
                </a:lnTo>
                <a:lnTo>
                  <a:pt x="744" y="244"/>
                </a:lnTo>
                <a:lnTo>
                  <a:pt x="723" y="228"/>
                </a:lnTo>
                <a:lnTo>
                  <a:pt x="725" y="221"/>
                </a:lnTo>
                <a:lnTo>
                  <a:pt x="756" y="240"/>
                </a:lnTo>
                <a:lnTo>
                  <a:pt x="775" y="210"/>
                </a:lnTo>
                <a:lnTo>
                  <a:pt x="764" y="208"/>
                </a:lnTo>
                <a:lnTo>
                  <a:pt x="777" y="186"/>
                </a:lnTo>
                <a:lnTo>
                  <a:pt x="764" y="190"/>
                </a:lnTo>
                <a:lnTo>
                  <a:pt x="718" y="173"/>
                </a:lnTo>
                <a:lnTo>
                  <a:pt x="744" y="168"/>
                </a:lnTo>
                <a:lnTo>
                  <a:pt x="764" y="178"/>
                </a:lnTo>
                <a:lnTo>
                  <a:pt x="764" y="173"/>
                </a:lnTo>
                <a:lnTo>
                  <a:pt x="756" y="157"/>
                </a:lnTo>
                <a:lnTo>
                  <a:pt x="763" y="157"/>
                </a:lnTo>
                <a:lnTo>
                  <a:pt x="775" y="148"/>
                </a:lnTo>
                <a:lnTo>
                  <a:pt x="768" y="161"/>
                </a:lnTo>
                <a:lnTo>
                  <a:pt x="774" y="176"/>
                </a:lnTo>
                <a:lnTo>
                  <a:pt x="783" y="162"/>
                </a:lnTo>
                <a:lnTo>
                  <a:pt x="788" y="178"/>
                </a:lnTo>
                <a:lnTo>
                  <a:pt x="799" y="176"/>
                </a:lnTo>
                <a:lnTo>
                  <a:pt x="813" y="175"/>
                </a:lnTo>
                <a:lnTo>
                  <a:pt x="825" y="157"/>
                </a:lnTo>
                <a:lnTo>
                  <a:pt x="831" y="131"/>
                </a:lnTo>
                <a:lnTo>
                  <a:pt x="844" y="127"/>
                </a:lnTo>
                <a:lnTo>
                  <a:pt x="844" y="112"/>
                </a:lnTo>
                <a:lnTo>
                  <a:pt x="834" y="88"/>
                </a:lnTo>
                <a:lnTo>
                  <a:pt x="823" y="88"/>
                </a:lnTo>
                <a:lnTo>
                  <a:pt x="812" y="127"/>
                </a:lnTo>
                <a:lnTo>
                  <a:pt x="804" y="106"/>
                </a:lnTo>
                <a:lnTo>
                  <a:pt x="801" y="82"/>
                </a:lnTo>
                <a:lnTo>
                  <a:pt x="775" y="96"/>
                </a:lnTo>
                <a:lnTo>
                  <a:pt x="739" y="102"/>
                </a:lnTo>
                <a:lnTo>
                  <a:pt x="744" y="87"/>
                </a:lnTo>
                <a:lnTo>
                  <a:pt x="762" y="74"/>
                </a:lnTo>
                <a:lnTo>
                  <a:pt x="798" y="58"/>
                </a:lnTo>
                <a:lnTo>
                  <a:pt x="786" y="39"/>
                </a:lnTo>
                <a:lnTo>
                  <a:pt x="813" y="51"/>
                </a:lnTo>
                <a:lnTo>
                  <a:pt x="802" y="35"/>
                </a:lnTo>
                <a:lnTo>
                  <a:pt x="827" y="58"/>
                </a:lnTo>
                <a:lnTo>
                  <a:pt x="809" y="18"/>
                </a:lnTo>
                <a:lnTo>
                  <a:pt x="789" y="0"/>
                </a:lnTo>
                <a:lnTo>
                  <a:pt x="488" y="68"/>
                </a:lnTo>
                <a:lnTo>
                  <a:pt x="242" y="102"/>
                </a:lnTo>
                <a:lnTo>
                  <a:pt x="237" y="138"/>
                </a:lnTo>
                <a:lnTo>
                  <a:pt x="224" y="147"/>
                </a:lnTo>
                <a:lnTo>
                  <a:pt x="206" y="181"/>
                </a:lnTo>
                <a:lnTo>
                  <a:pt x="192" y="181"/>
                </a:lnTo>
                <a:lnTo>
                  <a:pt x="180" y="189"/>
                </a:lnTo>
                <a:lnTo>
                  <a:pt x="166" y="206"/>
                </a:lnTo>
                <a:lnTo>
                  <a:pt x="150" y="196"/>
                </a:lnTo>
                <a:lnTo>
                  <a:pt x="129" y="219"/>
                </a:lnTo>
                <a:lnTo>
                  <a:pt x="126" y="237"/>
                </a:lnTo>
                <a:lnTo>
                  <a:pt x="31" y="302"/>
                </a:lnTo>
                <a:lnTo>
                  <a:pt x="26" y="328"/>
                </a:lnTo>
                <a:lnTo>
                  <a:pt x="0" y="340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83" name="Freeform 45"/>
          <p:cNvSpPr>
            <a:spLocks/>
          </p:cNvSpPr>
          <p:nvPr/>
        </p:nvSpPr>
        <p:spPr bwMode="auto">
          <a:xfrm>
            <a:off x="3702050" y="1385888"/>
            <a:ext cx="941388" cy="660400"/>
          </a:xfrm>
          <a:custGeom>
            <a:avLst/>
            <a:gdLst>
              <a:gd name="T0" fmla="*/ 0 w 653"/>
              <a:gd name="T1" fmla="*/ 2147483647 h 472"/>
              <a:gd name="T2" fmla="*/ 0 w 653"/>
              <a:gd name="T3" fmla="*/ 2147483647 h 472"/>
              <a:gd name="T4" fmla="*/ 2147483647 w 653"/>
              <a:gd name="T5" fmla="*/ 0 h 472"/>
              <a:gd name="T6" fmla="*/ 2147483647 w 653"/>
              <a:gd name="T7" fmla="*/ 2147483647 h 472"/>
              <a:gd name="T8" fmla="*/ 2147483647 w 653"/>
              <a:gd name="T9" fmla="*/ 2147483647 h 472"/>
              <a:gd name="T10" fmla="*/ 2147483647 w 653"/>
              <a:gd name="T11" fmla="*/ 2147483647 h 472"/>
              <a:gd name="T12" fmla="*/ 2147483647 w 653"/>
              <a:gd name="T13" fmla="*/ 2147483647 h 472"/>
              <a:gd name="T14" fmla="*/ 2147483647 w 653"/>
              <a:gd name="T15" fmla="*/ 2147483647 h 472"/>
              <a:gd name="T16" fmla="*/ 2147483647 w 653"/>
              <a:gd name="T17" fmla="*/ 2147483647 h 472"/>
              <a:gd name="T18" fmla="*/ 2147483647 w 653"/>
              <a:gd name="T19" fmla="*/ 2147483647 h 472"/>
              <a:gd name="T20" fmla="*/ 0 w 653"/>
              <a:gd name="T21" fmla="*/ 2147483647 h 472"/>
              <a:gd name="T22" fmla="*/ 0 w 653"/>
              <a:gd name="T23" fmla="*/ 2147483647 h 47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53" h="472">
                <a:moveTo>
                  <a:pt x="0" y="431"/>
                </a:moveTo>
                <a:lnTo>
                  <a:pt x="0" y="431"/>
                </a:lnTo>
                <a:lnTo>
                  <a:pt x="32" y="0"/>
                </a:lnTo>
                <a:lnTo>
                  <a:pt x="356" y="25"/>
                </a:lnTo>
                <a:lnTo>
                  <a:pt x="600" y="34"/>
                </a:lnTo>
                <a:lnTo>
                  <a:pt x="604" y="152"/>
                </a:lnTo>
                <a:lnTo>
                  <a:pt x="630" y="248"/>
                </a:lnTo>
                <a:lnTo>
                  <a:pt x="633" y="371"/>
                </a:lnTo>
                <a:lnTo>
                  <a:pt x="652" y="471"/>
                </a:lnTo>
                <a:lnTo>
                  <a:pt x="307" y="458"/>
                </a:lnTo>
                <a:lnTo>
                  <a:pt x="0" y="431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84" name="Freeform 46"/>
          <p:cNvSpPr>
            <a:spLocks/>
          </p:cNvSpPr>
          <p:nvPr/>
        </p:nvSpPr>
        <p:spPr bwMode="auto">
          <a:xfrm>
            <a:off x="6199188" y="2667000"/>
            <a:ext cx="598487" cy="752475"/>
          </a:xfrm>
          <a:custGeom>
            <a:avLst/>
            <a:gdLst>
              <a:gd name="T0" fmla="*/ 0 w 415"/>
              <a:gd name="T1" fmla="*/ 2147483647 h 537"/>
              <a:gd name="T2" fmla="*/ 0 w 415"/>
              <a:gd name="T3" fmla="*/ 2147483647 h 537"/>
              <a:gd name="T4" fmla="*/ 2147483647 w 415"/>
              <a:gd name="T5" fmla="*/ 2147483647 h 537"/>
              <a:gd name="T6" fmla="*/ 2147483647 w 415"/>
              <a:gd name="T7" fmla="*/ 2147483647 h 537"/>
              <a:gd name="T8" fmla="*/ 2147483647 w 415"/>
              <a:gd name="T9" fmla="*/ 2147483647 h 537"/>
              <a:gd name="T10" fmla="*/ 2147483647 w 415"/>
              <a:gd name="T11" fmla="*/ 2147483647 h 537"/>
              <a:gd name="T12" fmla="*/ 2147483647 w 415"/>
              <a:gd name="T13" fmla="*/ 2147483647 h 537"/>
              <a:gd name="T14" fmla="*/ 2147483647 w 415"/>
              <a:gd name="T15" fmla="*/ 2147483647 h 537"/>
              <a:gd name="T16" fmla="*/ 2147483647 w 415"/>
              <a:gd name="T17" fmla="*/ 2147483647 h 537"/>
              <a:gd name="T18" fmla="*/ 2147483647 w 415"/>
              <a:gd name="T19" fmla="*/ 2147483647 h 537"/>
              <a:gd name="T20" fmla="*/ 2147483647 w 415"/>
              <a:gd name="T21" fmla="*/ 2147483647 h 537"/>
              <a:gd name="T22" fmla="*/ 2147483647 w 415"/>
              <a:gd name="T23" fmla="*/ 2147483647 h 537"/>
              <a:gd name="T24" fmla="*/ 2147483647 w 415"/>
              <a:gd name="T25" fmla="*/ 2147483647 h 537"/>
              <a:gd name="T26" fmla="*/ 2147483647 w 415"/>
              <a:gd name="T27" fmla="*/ 2147483647 h 537"/>
              <a:gd name="T28" fmla="*/ 2147483647 w 415"/>
              <a:gd name="T29" fmla="*/ 2147483647 h 537"/>
              <a:gd name="T30" fmla="*/ 2147483647 w 415"/>
              <a:gd name="T31" fmla="*/ 2147483647 h 537"/>
              <a:gd name="T32" fmla="*/ 2147483647 w 415"/>
              <a:gd name="T33" fmla="*/ 2147483647 h 537"/>
              <a:gd name="T34" fmla="*/ 2147483647 w 415"/>
              <a:gd name="T35" fmla="*/ 2147483647 h 537"/>
              <a:gd name="T36" fmla="*/ 2147483647 w 415"/>
              <a:gd name="T37" fmla="*/ 2147483647 h 537"/>
              <a:gd name="T38" fmla="*/ 2147483647 w 415"/>
              <a:gd name="T39" fmla="*/ 2147483647 h 537"/>
              <a:gd name="T40" fmla="*/ 2147483647 w 415"/>
              <a:gd name="T41" fmla="*/ 0 h 537"/>
              <a:gd name="T42" fmla="*/ 2147483647 w 415"/>
              <a:gd name="T43" fmla="*/ 2147483647 h 537"/>
              <a:gd name="T44" fmla="*/ 2147483647 w 415"/>
              <a:gd name="T45" fmla="*/ 2147483647 h 537"/>
              <a:gd name="T46" fmla="*/ 2147483647 w 415"/>
              <a:gd name="T47" fmla="*/ 2147483647 h 537"/>
              <a:gd name="T48" fmla="*/ 2147483647 w 415"/>
              <a:gd name="T49" fmla="*/ 2147483647 h 537"/>
              <a:gd name="T50" fmla="*/ 2147483647 w 415"/>
              <a:gd name="T51" fmla="*/ 2147483647 h 537"/>
              <a:gd name="T52" fmla="*/ 2147483647 w 415"/>
              <a:gd name="T53" fmla="*/ 2147483647 h 537"/>
              <a:gd name="T54" fmla="*/ 2147483647 w 415"/>
              <a:gd name="T55" fmla="*/ 2147483647 h 537"/>
              <a:gd name="T56" fmla="*/ 2147483647 w 415"/>
              <a:gd name="T57" fmla="*/ 2147483647 h 537"/>
              <a:gd name="T58" fmla="*/ 2147483647 w 415"/>
              <a:gd name="T59" fmla="*/ 2147483647 h 537"/>
              <a:gd name="T60" fmla="*/ 2147483647 w 415"/>
              <a:gd name="T61" fmla="*/ 2147483647 h 537"/>
              <a:gd name="T62" fmla="*/ 2147483647 w 415"/>
              <a:gd name="T63" fmla="*/ 2147483647 h 537"/>
              <a:gd name="T64" fmla="*/ 2147483647 w 415"/>
              <a:gd name="T65" fmla="*/ 2147483647 h 537"/>
              <a:gd name="T66" fmla="*/ 2147483647 w 415"/>
              <a:gd name="T67" fmla="*/ 2147483647 h 537"/>
              <a:gd name="T68" fmla="*/ 2147483647 w 415"/>
              <a:gd name="T69" fmla="*/ 2147483647 h 537"/>
              <a:gd name="T70" fmla="*/ 2147483647 w 415"/>
              <a:gd name="T71" fmla="*/ 2147483647 h 537"/>
              <a:gd name="T72" fmla="*/ 2147483647 w 415"/>
              <a:gd name="T73" fmla="*/ 2147483647 h 537"/>
              <a:gd name="T74" fmla="*/ 2147483647 w 415"/>
              <a:gd name="T75" fmla="*/ 2147483647 h 537"/>
              <a:gd name="T76" fmla="*/ 0 w 415"/>
              <a:gd name="T77" fmla="*/ 2147483647 h 537"/>
              <a:gd name="T78" fmla="*/ 0 w 415"/>
              <a:gd name="T79" fmla="*/ 2147483647 h 53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415" h="537">
                <a:moveTo>
                  <a:pt x="0" y="96"/>
                </a:moveTo>
                <a:lnTo>
                  <a:pt x="0" y="96"/>
                </a:lnTo>
                <a:lnTo>
                  <a:pt x="37" y="467"/>
                </a:lnTo>
                <a:lnTo>
                  <a:pt x="66" y="467"/>
                </a:lnTo>
                <a:lnTo>
                  <a:pt x="88" y="475"/>
                </a:lnTo>
                <a:lnTo>
                  <a:pt x="99" y="500"/>
                </a:lnTo>
                <a:lnTo>
                  <a:pt x="130" y="506"/>
                </a:lnTo>
                <a:lnTo>
                  <a:pt x="149" y="518"/>
                </a:lnTo>
                <a:lnTo>
                  <a:pt x="196" y="517"/>
                </a:lnTo>
                <a:lnTo>
                  <a:pt x="214" y="500"/>
                </a:lnTo>
                <a:lnTo>
                  <a:pt x="264" y="536"/>
                </a:lnTo>
                <a:lnTo>
                  <a:pt x="293" y="506"/>
                </a:lnTo>
                <a:lnTo>
                  <a:pt x="300" y="447"/>
                </a:lnTo>
                <a:lnTo>
                  <a:pt x="320" y="459"/>
                </a:lnTo>
                <a:lnTo>
                  <a:pt x="329" y="410"/>
                </a:lnTo>
                <a:lnTo>
                  <a:pt x="381" y="367"/>
                </a:lnTo>
                <a:lnTo>
                  <a:pt x="400" y="341"/>
                </a:lnTo>
                <a:lnTo>
                  <a:pt x="410" y="225"/>
                </a:lnTo>
                <a:lnTo>
                  <a:pt x="403" y="198"/>
                </a:lnTo>
                <a:lnTo>
                  <a:pt x="414" y="187"/>
                </a:lnTo>
                <a:lnTo>
                  <a:pt x="388" y="0"/>
                </a:lnTo>
                <a:lnTo>
                  <a:pt x="347" y="23"/>
                </a:lnTo>
                <a:lnTo>
                  <a:pt x="320" y="42"/>
                </a:lnTo>
                <a:lnTo>
                  <a:pt x="307" y="62"/>
                </a:lnTo>
                <a:lnTo>
                  <a:pt x="283" y="86"/>
                </a:lnTo>
                <a:lnTo>
                  <a:pt x="259" y="88"/>
                </a:lnTo>
                <a:lnTo>
                  <a:pt x="230" y="104"/>
                </a:lnTo>
                <a:lnTo>
                  <a:pt x="219" y="112"/>
                </a:lnTo>
                <a:lnTo>
                  <a:pt x="200" y="100"/>
                </a:lnTo>
                <a:lnTo>
                  <a:pt x="178" y="115"/>
                </a:lnTo>
                <a:lnTo>
                  <a:pt x="174" y="107"/>
                </a:lnTo>
                <a:lnTo>
                  <a:pt x="198" y="94"/>
                </a:lnTo>
                <a:lnTo>
                  <a:pt x="196" y="94"/>
                </a:lnTo>
                <a:lnTo>
                  <a:pt x="185" y="88"/>
                </a:lnTo>
                <a:lnTo>
                  <a:pt x="175" y="98"/>
                </a:lnTo>
                <a:lnTo>
                  <a:pt x="137" y="79"/>
                </a:lnTo>
                <a:lnTo>
                  <a:pt x="123" y="86"/>
                </a:lnTo>
                <a:lnTo>
                  <a:pt x="126" y="76"/>
                </a:lnTo>
                <a:lnTo>
                  <a:pt x="0" y="96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85" name="Freeform 47"/>
          <p:cNvSpPr>
            <a:spLocks/>
          </p:cNvSpPr>
          <p:nvPr/>
        </p:nvSpPr>
        <p:spPr bwMode="auto">
          <a:xfrm>
            <a:off x="3697288" y="3795713"/>
            <a:ext cx="1233487" cy="717550"/>
          </a:xfrm>
          <a:custGeom>
            <a:avLst/>
            <a:gdLst>
              <a:gd name="T0" fmla="*/ 0 w 855"/>
              <a:gd name="T1" fmla="*/ 2147483647 h 512"/>
              <a:gd name="T2" fmla="*/ 0 w 855"/>
              <a:gd name="T3" fmla="*/ 2147483647 h 512"/>
              <a:gd name="T4" fmla="*/ 2147483647 w 855"/>
              <a:gd name="T5" fmla="*/ 0 h 512"/>
              <a:gd name="T6" fmla="*/ 2147483647 w 855"/>
              <a:gd name="T7" fmla="*/ 2147483647 h 512"/>
              <a:gd name="T8" fmla="*/ 2147483647 w 855"/>
              <a:gd name="T9" fmla="*/ 2147483647 h 512"/>
              <a:gd name="T10" fmla="*/ 2147483647 w 855"/>
              <a:gd name="T11" fmla="*/ 2147483647 h 512"/>
              <a:gd name="T12" fmla="*/ 2147483647 w 855"/>
              <a:gd name="T13" fmla="*/ 2147483647 h 512"/>
              <a:gd name="T14" fmla="*/ 2147483647 w 855"/>
              <a:gd name="T15" fmla="*/ 2147483647 h 512"/>
              <a:gd name="T16" fmla="*/ 2147483647 w 855"/>
              <a:gd name="T17" fmla="*/ 2147483647 h 512"/>
              <a:gd name="T18" fmla="*/ 2147483647 w 855"/>
              <a:gd name="T19" fmla="*/ 2147483647 h 512"/>
              <a:gd name="T20" fmla="*/ 2147483647 w 855"/>
              <a:gd name="T21" fmla="*/ 2147483647 h 512"/>
              <a:gd name="T22" fmla="*/ 2147483647 w 855"/>
              <a:gd name="T23" fmla="*/ 2147483647 h 512"/>
              <a:gd name="T24" fmla="*/ 2147483647 w 855"/>
              <a:gd name="T25" fmla="*/ 2147483647 h 512"/>
              <a:gd name="T26" fmla="*/ 2147483647 w 855"/>
              <a:gd name="T27" fmla="*/ 2147483647 h 512"/>
              <a:gd name="T28" fmla="*/ 2147483647 w 855"/>
              <a:gd name="T29" fmla="*/ 2147483647 h 512"/>
              <a:gd name="T30" fmla="*/ 2147483647 w 855"/>
              <a:gd name="T31" fmla="*/ 2147483647 h 512"/>
              <a:gd name="T32" fmla="*/ 2147483647 w 855"/>
              <a:gd name="T33" fmla="*/ 2147483647 h 512"/>
              <a:gd name="T34" fmla="*/ 2147483647 w 855"/>
              <a:gd name="T35" fmla="*/ 2147483647 h 512"/>
              <a:gd name="T36" fmla="*/ 2147483647 w 855"/>
              <a:gd name="T37" fmla="*/ 2147483647 h 512"/>
              <a:gd name="T38" fmla="*/ 2147483647 w 855"/>
              <a:gd name="T39" fmla="*/ 2147483647 h 512"/>
              <a:gd name="T40" fmla="*/ 2147483647 w 855"/>
              <a:gd name="T41" fmla="*/ 2147483647 h 512"/>
              <a:gd name="T42" fmla="*/ 2147483647 w 855"/>
              <a:gd name="T43" fmla="*/ 2147483647 h 512"/>
              <a:gd name="T44" fmla="*/ 2147483647 w 855"/>
              <a:gd name="T45" fmla="*/ 2147483647 h 512"/>
              <a:gd name="T46" fmla="*/ 2147483647 w 855"/>
              <a:gd name="T47" fmla="*/ 2147483647 h 512"/>
              <a:gd name="T48" fmla="*/ 2147483647 w 855"/>
              <a:gd name="T49" fmla="*/ 2147483647 h 512"/>
              <a:gd name="T50" fmla="*/ 2147483647 w 855"/>
              <a:gd name="T51" fmla="*/ 2147483647 h 512"/>
              <a:gd name="T52" fmla="*/ 2147483647 w 855"/>
              <a:gd name="T53" fmla="*/ 2147483647 h 512"/>
              <a:gd name="T54" fmla="*/ 2147483647 w 855"/>
              <a:gd name="T55" fmla="*/ 2147483647 h 512"/>
              <a:gd name="T56" fmla="*/ 2147483647 w 855"/>
              <a:gd name="T57" fmla="*/ 2147483647 h 512"/>
              <a:gd name="T58" fmla="*/ 2147483647 w 855"/>
              <a:gd name="T59" fmla="*/ 2147483647 h 512"/>
              <a:gd name="T60" fmla="*/ 2147483647 w 855"/>
              <a:gd name="T61" fmla="*/ 2147483647 h 512"/>
              <a:gd name="T62" fmla="*/ 2147483647 w 855"/>
              <a:gd name="T63" fmla="*/ 2147483647 h 512"/>
              <a:gd name="T64" fmla="*/ 2147483647 w 855"/>
              <a:gd name="T65" fmla="*/ 2147483647 h 512"/>
              <a:gd name="T66" fmla="*/ 2147483647 w 855"/>
              <a:gd name="T67" fmla="*/ 2147483647 h 512"/>
              <a:gd name="T68" fmla="*/ 2147483647 w 855"/>
              <a:gd name="T69" fmla="*/ 2147483647 h 512"/>
              <a:gd name="T70" fmla="*/ 2147483647 w 855"/>
              <a:gd name="T71" fmla="*/ 2147483647 h 512"/>
              <a:gd name="T72" fmla="*/ 2147483647 w 855"/>
              <a:gd name="T73" fmla="*/ 2147483647 h 512"/>
              <a:gd name="T74" fmla="*/ 0 w 855"/>
              <a:gd name="T75" fmla="*/ 2147483647 h 512"/>
              <a:gd name="T76" fmla="*/ 0 w 855"/>
              <a:gd name="T77" fmla="*/ 2147483647 h 51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855" h="512">
                <a:moveTo>
                  <a:pt x="0" y="76"/>
                </a:moveTo>
                <a:lnTo>
                  <a:pt x="0" y="76"/>
                </a:lnTo>
                <a:lnTo>
                  <a:pt x="6" y="0"/>
                </a:lnTo>
                <a:lnTo>
                  <a:pt x="98" y="8"/>
                </a:lnTo>
                <a:lnTo>
                  <a:pt x="517" y="30"/>
                </a:lnTo>
                <a:lnTo>
                  <a:pt x="832" y="29"/>
                </a:lnTo>
                <a:lnTo>
                  <a:pt x="835" y="105"/>
                </a:lnTo>
                <a:lnTo>
                  <a:pt x="854" y="262"/>
                </a:lnTo>
                <a:lnTo>
                  <a:pt x="851" y="511"/>
                </a:lnTo>
                <a:lnTo>
                  <a:pt x="823" y="503"/>
                </a:lnTo>
                <a:lnTo>
                  <a:pt x="782" y="466"/>
                </a:lnTo>
                <a:lnTo>
                  <a:pt x="765" y="477"/>
                </a:lnTo>
                <a:lnTo>
                  <a:pt x="710" y="485"/>
                </a:lnTo>
                <a:lnTo>
                  <a:pt x="655" y="504"/>
                </a:lnTo>
                <a:lnTo>
                  <a:pt x="634" y="482"/>
                </a:lnTo>
                <a:lnTo>
                  <a:pt x="605" y="487"/>
                </a:lnTo>
                <a:lnTo>
                  <a:pt x="601" y="468"/>
                </a:lnTo>
                <a:lnTo>
                  <a:pt x="580" y="487"/>
                </a:lnTo>
                <a:lnTo>
                  <a:pt x="579" y="504"/>
                </a:lnTo>
                <a:lnTo>
                  <a:pt x="572" y="477"/>
                </a:lnTo>
                <a:lnTo>
                  <a:pt x="552" y="493"/>
                </a:lnTo>
                <a:lnTo>
                  <a:pt x="520" y="464"/>
                </a:lnTo>
                <a:lnTo>
                  <a:pt x="505" y="487"/>
                </a:lnTo>
                <a:lnTo>
                  <a:pt x="493" y="474"/>
                </a:lnTo>
                <a:lnTo>
                  <a:pt x="478" y="439"/>
                </a:lnTo>
                <a:lnTo>
                  <a:pt x="450" y="436"/>
                </a:lnTo>
                <a:lnTo>
                  <a:pt x="446" y="447"/>
                </a:lnTo>
                <a:lnTo>
                  <a:pt x="428" y="434"/>
                </a:lnTo>
                <a:lnTo>
                  <a:pt x="413" y="440"/>
                </a:lnTo>
                <a:lnTo>
                  <a:pt x="392" y="429"/>
                </a:lnTo>
                <a:lnTo>
                  <a:pt x="368" y="424"/>
                </a:lnTo>
                <a:lnTo>
                  <a:pt x="370" y="407"/>
                </a:lnTo>
                <a:lnTo>
                  <a:pt x="354" y="390"/>
                </a:lnTo>
                <a:lnTo>
                  <a:pt x="347" y="400"/>
                </a:lnTo>
                <a:lnTo>
                  <a:pt x="317" y="399"/>
                </a:lnTo>
                <a:lnTo>
                  <a:pt x="289" y="372"/>
                </a:lnTo>
                <a:lnTo>
                  <a:pt x="297" y="96"/>
                </a:lnTo>
                <a:lnTo>
                  <a:pt x="0" y="76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86" name="Freeform 48"/>
          <p:cNvSpPr>
            <a:spLocks/>
          </p:cNvSpPr>
          <p:nvPr/>
        </p:nvSpPr>
        <p:spPr bwMode="auto">
          <a:xfrm>
            <a:off x="1011238" y="1395413"/>
            <a:ext cx="1139825" cy="1079500"/>
          </a:xfrm>
          <a:custGeom>
            <a:avLst/>
            <a:gdLst>
              <a:gd name="T0" fmla="*/ 0 w 789"/>
              <a:gd name="T1" fmla="*/ 2147483647 h 771"/>
              <a:gd name="T2" fmla="*/ 0 w 789"/>
              <a:gd name="T3" fmla="*/ 2147483647 h 771"/>
              <a:gd name="T4" fmla="*/ 2147483647 w 789"/>
              <a:gd name="T5" fmla="*/ 2147483647 h 771"/>
              <a:gd name="T6" fmla="*/ 2147483647 w 789"/>
              <a:gd name="T7" fmla="*/ 2147483647 h 771"/>
              <a:gd name="T8" fmla="*/ 2147483647 w 789"/>
              <a:gd name="T9" fmla="*/ 0 h 771"/>
              <a:gd name="T10" fmla="*/ 2147483647 w 789"/>
              <a:gd name="T11" fmla="*/ 2147483647 h 771"/>
              <a:gd name="T12" fmla="*/ 2147483647 w 789"/>
              <a:gd name="T13" fmla="*/ 2147483647 h 771"/>
              <a:gd name="T14" fmla="*/ 2147483647 w 789"/>
              <a:gd name="T15" fmla="*/ 2147483647 h 771"/>
              <a:gd name="T16" fmla="*/ 2147483647 w 789"/>
              <a:gd name="T17" fmla="*/ 2147483647 h 771"/>
              <a:gd name="T18" fmla="*/ 2147483647 w 789"/>
              <a:gd name="T19" fmla="*/ 2147483647 h 771"/>
              <a:gd name="T20" fmla="*/ 2147483647 w 789"/>
              <a:gd name="T21" fmla="*/ 2147483647 h 771"/>
              <a:gd name="T22" fmla="*/ 2147483647 w 789"/>
              <a:gd name="T23" fmla="*/ 2147483647 h 771"/>
              <a:gd name="T24" fmla="*/ 2147483647 w 789"/>
              <a:gd name="T25" fmla="*/ 2147483647 h 771"/>
              <a:gd name="T26" fmla="*/ 2147483647 w 789"/>
              <a:gd name="T27" fmla="*/ 2147483647 h 771"/>
              <a:gd name="T28" fmla="*/ 2147483647 w 789"/>
              <a:gd name="T29" fmla="*/ 2147483647 h 771"/>
              <a:gd name="T30" fmla="*/ 2147483647 w 789"/>
              <a:gd name="T31" fmla="*/ 2147483647 h 771"/>
              <a:gd name="T32" fmla="*/ 2147483647 w 789"/>
              <a:gd name="T33" fmla="*/ 2147483647 h 771"/>
              <a:gd name="T34" fmla="*/ 2147483647 w 789"/>
              <a:gd name="T35" fmla="*/ 2147483647 h 771"/>
              <a:gd name="T36" fmla="*/ 2147483647 w 789"/>
              <a:gd name="T37" fmla="*/ 2147483647 h 771"/>
              <a:gd name="T38" fmla="*/ 2147483647 w 789"/>
              <a:gd name="T39" fmla="*/ 2147483647 h 771"/>
              <a:gd name="T40" fmla="*/ 2147483647 w 789"/>
              <a:gd name="T41" fmla="*/ 2147483647 h 771"/>
              <a:gd name="T42" fmla="*/ 2147483647 w 789"/>
              <a:gd name="T43" fmla="*/ 2147483647 h 771"/>
              <a:gd name="T44" fmla="*/ 2147483647 w 789"/>
              <a:gd name="T45" fmla="*/ 2147483647 h 771"/>
              <a:gd name="T46" fmla="*/ 2147483647 w 789"/>
              <a:gd name="T47" fmla="*/ 2147483647 h 771"/>
              <a:gd name="T48" fmla="*/ 2147483647 w 789"/>
              <a:gd name="T49" fmla="*/ 2147483647 h 771"/>
              <a:gd name="T50" fmla="*/ 2147483647 w 789"/>
              <a:gd name="T51" fmla="*/ 2147483647 h 771"/>
              <a:gd name="T52" fmla="*/ 0 w 789"/>
              <a:gd name="T53" fmla="*/ 2147483647 h 771"/>
              <a:gd name="T54" fmla="*/ 0 w 789"/>
              <a:gd name="T55" fmla="*/ 2147483647 h 771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789" h="771">
                <a:moveTo>
                  <a:pt x="0" y="574"/>
                </a:moveTo>
                <a:lnTo>
                  <a:pt x="0" y="574"/>
                </a:lnTo>
                <a:lnTo>
                  <a:pt x="13" y="434"/>
                </a:lnTo>
                <a:lnTo>
                  <a:pt x="76" y="323"/>
                </a:lnTo>
                <a:lnTo>
                  <a:pt x="170" y="0"/>
                </a:lnTo>
                <a:lnTo>
                  <a:pt x="221" y="18"/>
                </a:lnTo>
                <a:lnTo>
                  <a:pt x="222" y="32"/>
                </a:lnTo>
                <a:lnTo>
                  <a:pt x="236" y="33"/>
                </a:lnTo>
                <a:lnTo>
                  <a:pt x="260" y="89"/>
                </a:lnTo>
                <a:lnTo>
                  <a:pt x="256" y="109"/>
                </a:lnTo>
                <a:lnTo>
                  <a:pt x="295" y="145"/>
                </a:lnTo>
                <a:lnTo>
                  <a:pt x="363" y="142"/>
                </a:lnTo>
                <a:lnTo>
                  <a:pt x="411" y="168"/>
                </a:lnTo>
                <a:lnTo>
                  <a:pt x="436" y="164"/>
                </a:lnTo>
                <a:lnTo>
                  <a:pt x="587" y="168"/>
                </a:lnTo>
                <a:lnTo>
                  <a:pt x="759" y="214"/>
                </a:lnTo>
                <a:lnTo>
                  <a:pt x="768" y="240"/>
                </a:lnTo>
                <a:lnTo>
                  <a:pt x="788" y="275"/>
                </a:lnTo>
                <a:lnTo>
                  <a:pt x="761" y="323"/>
                </a:lnTo>
                <a:lnTo>
                  <a:pt x="732" y="377"/>
                </a:lnTo>
                <a:lnTo>
                  <a:pt x="694" y="418"/>
                </a:lnTo>
                <a:lnTo>
                  <a:pt x="687" y="444"/>
                </a:lnTo>
                <a:lnTo>
                  <a:pt x="709" y="475"/>
                </a:lnTo>
                <a:lnTo>
                  <a:pt x="683" y="536"/>
                </a:lnTo>
                <a:lnTo>
                  <a:pt x="638" y="770"/>
                </a:lnTo>
                <a:lnTo>
                  <a:pt x="371" y="694"/>
                </a:lnTo>
                <a:lnTo>
                  <a:pt x="0" y="574"/>
                </a:lnTo>
              </a:path>
            </a:pathLst>
          </a:custGeom>
          <a:solidFill>
            <a:srgbClr val="FFFF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87" name="Freeform 49"/>
          <p:cNvSpPr>
            <a:spLocks/>
          </p:cNvSpPr>
          <p:nvPr/>
        </p:nvSpPr>
        <p:spPr bwMode="auto">
          <a:xfrm>
            <a:off x="6757988" y="2520950"/>
            <a:ext cx="833437" cy="593725"/>
          </a:xfrm>
          <a:custGeom>
            <a:avLst/>
            <a:gdLst>
              <a:gd name="T0" fmla="*/ 0 w 577"/>
              <a:gd name="T1" fmla="*/ 2147483647 h 424"/>
              <a:gd name="T2" fmla="*/ 0 w 577"/>
              <a:gd name="T3" fmla="*/ 2147483647 h 424"/>
              <a:gd name="T4" fmla="*/ 2147483647 w 577"/>
              <a:gd name="T5" fmla="*/ 2147483647 h 424"/>
              <a:gd name="T6" fmla="*/ 2147483647 w 577"/>
              <a:gd name="T7" fmla="*/ 2147483647 h 424"/>
              <a:gd name="T8" fmla="*/ 2147483647 w 577"/>
              <a:gd name="T9" fmla="*/ 2147483647 h 424"/>
              <a:gd name="T10" fmla="*/ 2147483647 w 577"/>
              <a:gd name="T11" fmla="*/ 2147483647 h 424"/>
              <a:gd name="T12" fmla="*/ 2147483647 w 577"/>
              <a:gd name="T13" fmla="*/ 2147483647 h 424"/>
              <a:gd name="T14" fmla="*/ 2147483647 w 577"/>
              <a:gd name="T15" fmla="*/ 2147483647 h 424"/>
              <a:gd name="T16" fmla="*/ 2147483647 w 577"/>
              <a:gd name="T17" fmla="*/ 2147483647 h 424"/>
              <a:gd name="T18" fmla="*/ 2147483647 w 577"/>
              <a:gd name="T19" fmla="*/ 2147483647 h 424"/>
              <a:gd name="T20" fmla="*/ 2147483647 w 577"/>
              <a:gd name="T21" fmla="*/ 2147483647 h 424"/>
              <a:gd name="T22" fmla="*/ 2147483647 w 577"/>
              <a:gd name="T23" fmla="*/ 2147483647 h 424"/>
              <a:gd name="T24" fmla="*/ 2147483647 w 577"/>
              <a:gd name="T25" fmla="*/ 2147483647 h 424"/>
              <a:gd name="T26" fmla="*/ 2147483647 w 577"/>
              <a:gd name="T27" fmla="*/ 2147483647 h 424"/>
              <a:gd name="T28" fmla="*/ 2147483647 w 577"/>
              <a:gd name="T29" fmla="*/ 2147483647 h 424"/>
              <a:gd name="T30" fmla="*/ 2147483647 w 577"/>
              <a:gd name="T31" fmla="*/ 2147483647 h 424"/>
              <a:gd name="T32" fmla="*/ 2147483647 w 577"/>
              <a:gd name="T33" fmla="*/ 0 h 424"/>
              <a:gd name="T34" fmla="*/ 2147483647 w 577"/>
              <a:gd name="T35" fmla="*/ 2147483647 h 424"/>
              <a:gd name="T36" fmla="*/ 2147483647 w 577"/>
              <a:gd name="T37" fmla="*/ 2147483647 h 424"/>
              <a:gd name="T38" fmla="*/ 0 w 577"/>
              <a:gd name="T39" fmla="*/ 2147483647 h 424"/>
              <a:gd name="T40" fmla="*/ 0 w 577"/>
              <a:gd name="T41" fmla="*/ 2147483647 h 42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577" h="424">
                <a:moveTo>
                  <a:pt x="0" y="104"/>
                </a:moveTo>
                <a:lnTo>
                  <a:pt x="0" y="104"/>
                </a:lnTo>
                <a:lnTo>
                  <a:pt x="26" y="291"/>
                </a:lnTo>
                <a:lnTo>
                  <a:pt x="46" y="423"/>
                </a:lnTo>
                <a:lnTo>
                  <a:pt x="145" y="404"/>
                </a:lnTo>
                <a:lnTo>
                  <a:pt x="488" y="329"/>
                </a:lnTo>
                <a:lnTo>
                  <a:pt x="501" y="308"/>
                </a:lnTo>
                <a:lnTo>
                  <a:pt x="520" y="308"/>
                </a:lnTo>
                <a:lnTo>
                  <a:pt x="544" y="292"/>
                </a:lnTo>
                <a:lnTo>
                  <a:pt x="557" y="264"/>
                </a:lnTo>
                <a:lnTo>
                  <a:pt x="576" y="244"/>
                </a:lnTo>
                <a:lnTo>
                  <a:pt x="520" y="190"/>
                </a:lnTo>
                <a:lnTo>
                  <a:pt x="518" y="141"/>
                </a:lnTo>
                <a:lnTo>
                  <a:pt x="544" y="73"/>
                </a:lnTo>
                <a:lnTo>
                  <a:pt x="507" y="50"/>
                </a:lnTo>
                <a:lnTo>
                  <a:pt x="491" y="15"/>
                </a:lnTo>
                <a:lnTo>
                  <a:pt x="465" y="0"/>
                </a:lnTo>
                <a:lnTo>
                  <a:pt x="84" y="84"/>
                </a:lnTo>
                <a:lnTo>
                  <a:pt x="65" y="50"/>
                </a:lnTo>
                <a:lnTo>
                  <a:pt x="0" y="104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88" name="Freeform 50"/>
          <p:cNvSpPr>
            <a:spLocks/>
          </p:cNvSpPr>
          <p:nvPr/>
        </p:nvSpPr>
        <p:spPr bwMode="auto">
          <a:xfrm>
            <a:off x="7881938" y="2382838"/>
            <a:ext cx="111125" cy="155575"/>
          </a:xfrm>
          <a:custGeom>
            <a:avLst/>
            <a:gdLst>
              <a:gd name="T0" fmla="*/ 0 w 78"/>
              <a:gd name="T1" fmla="*/ 2147483647 h 111"/>
              <a:gd name="T2" fmla="*/ 0 w 78"/>
              <a:gd name="T3" fmla="*/ 2147483647 h 111"/>
              <a:gd name="T4" fmla="*/ 2147483647 w 78"/>
              <a:gd name="T5" fmla="*/ 2147483647 h 111"/>
              <a:gd name="T6" fmla="*/ 2147483647 w 78"/>
              <a:gd name="T7" fmla="*/ 2147483647 h 111"/>
              <a:gd name="T8" fmla="*/ 2147483647 w 78"/>
              <a:gd name="T9" fmla="*/ 2147483647 h 111"/>
              <a:gd name="T10" fmla="*/ 2147483647 w 78"/>
              <a:gd name="T11" fmla="*/ 2147483647 h 111"/>
              <a:gd name="T12" fmla="*/ 2147483647 w 78"/>
              <a:gd name="T13" fmla="*/ 2147483647 h 111"/>
              <a:gd name="T14" fmla="*/ 2147483647 w 78"/>
              <a:gd name="T15" fmla="*/ 2147483647 h 111"/>
              <a:gd name="T16" fmla="*/ 2147483647 w 78"/>
              <a:gd name="T17" fmla="*/ 2147483647 h 111"/>
              <a:gd name="T18" fmla="*/ 2147483647 w 78"/>
              <a:gd name="T19" fmla="*/ 2147483647 h 111"/>
              <a:gd name="T20" fmla="*/ 2147483647 w 78"/>
              <a:gd name="T21" fmla="*/ 2147483647 h 111"/>
              <a:gd name="T22" fmla="*/ 2147483647 w 78"/>
              <a:gd name="T23" fmla="*/ 2147483647 h 111"/>
              <a:gd name="T24" fmla="*/ 2147483647 w 78"/>
              <a:gd name="T25" fmla="*/ 2147483647 h 111"/>
              <a:gd name="T26" fmla="*/ 2147483647 w 78"/>
              <a:gd name="T27" fmla="*/ 2147483647 h 111"/>
              <a:gd name="T28" fmla="*/ 2147483647 w 78"/>
              <a:gd name="T29" fmla="*/ 0 h 111"/>
              <a:gd name="T30" fmla="*/ 0 w 78"/>
              <a:gd name="T31" fmla="*/ 2147483647 h 111"/>
              <a:gd name="T32" fmla="*/ 0 w 78"/>
              <a:gd name="T33" fmla="*/ 2147483647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8" h="111">
                <a:moveTo>
                  <a:pt x="0" y="12"/>
                </a:moveTo>
                <a:lnTo>
                  <a:pt x="0" y="12"/>
                </a:lnTo>
                <a:lnTo>
                  <a:pt x="15" y="105"/>
                </a:lnTo>
                <a:lnTo>
                  <a:pt x="19" y="110"/>
                </a:lnTo>
                <a:lnTo>
                  <a:pt x="48" y="92"/>
                </a:lnTo>
                <a:lnTo>
                  <a:pt x="45" y="61"/>
                </a:lnTo>
                <a:lnTo>
                  <a:pt x="49" y="49"/>
                </a:lnTo>
                <a:lnTo>
                  <a:pt x="56" y="58"/>
                </a:lnTo>
                <a:lnTo>
                  <a:pt x="61" y="78"/>
                </a:lnTo>
                <a:lnTo>
                  <a:pt x="68" y="77"/>
                </a:lnTo>
                <a:lnTo>
                  <a:pt x="77" y="58"/>
                </a:lnTo>
                <a:lnTo>
                  <a:pt x="68" y="35"/>
                </a:lnTo>
                <a:lnTo>
                  <a:pt x="49" y="32"/>
                </a:lnTo>
                <a:lnTo>
                  <a:pt x="38" y="1"/>
                </a:lnTo>
                <a:lnTo>
                  <a:pt x="28" y="0"/>
                </a:lnTo>
                <a:lnTo>
                  <a:pt x="0" y="12"/>
                </a:lnTo>
              </a:path>
            </a:pathLst>
          </a:custGeom>
          <a:solidFill>
            <a:srgbClr val="FFFF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2089" name="Freeform 51"/>
          <p:cNvSpPr>
            <a:spLocks/>
          </p:cNvSpPr>
          <p:nvPr/>
        </p:nvSpPr>
        <p:spPr bwMode="auto">
          <a:xfrm>
            <a:off x="6554788" y="4037013"/>
            <a:ext cx="725487" cy="614362"/>
          </a:xfrm>
          <a:custGeom>
            <a:avLst/>
            <a:gdLst>
              <a:gd name="T0" fmla="*/ 0 w 503"/>
              <a:gd name="T1" fmla="*/ 2147483647 h 439"/>
              <a:gd name="T2" fmla="*/ 0 w 503"/>
              <a:gd name="T3" fmla="*/ 2147483647 h 439"/>
              <a:gd name="T4" fmla="*/ 2147483647 w 503"/>
              <a:gd name="T5" fmla="*/ 2147483647 h 439"/>
              <a:gd name="T6" fmla="*/ 2147483647 w 503"/>
              <a:gd name="T7" fmla="*/ 2147483647 h 439"/>
              <a:gd name="T8" fmla="*/ 2147483647 w 503"/>
              <a:gd name="T9" fmla="*/ 0 h 439"/>
              <a:gd name="T10" fmla="*/ 2147483647 w 503"/>
              <a:gd name="T11" fmla="*/ 2147483647 h 439"/>
              <a:gd name="T12" fmla="*/ 2147483647 w 503"/>
              <a:gd name="T13" fmla="*/ 2147483647 h 439"/>
              <a:gd name="T14" fmla="*/ 2147483647 w 503"/>
              <a:gd name="T15" fmla="*/ 2147483647 h 439"/>
              <a:gd name="T16" fmla="*/ 2147483647 w 503"/>
              <a:gd name="T17" fmla="*/ 2147483647 h 439"/>
              <a:gd name="T18" fmla="*/ 2147483647 w 503"/>
              <a:gd name="T19" fmla="*/ 2147483647 h 439"/>
              <a:gd name="T20" fmla="*/ 2147483647 w 503"/>
              <a:gd name="T21" fmla="*/ 2147483647 h 439"/>
              <a:gd name="T22" fmla="*/ 2147483647 w 503"/>
              <a:gd name="T23" fmla="*/ 2147483647 h 439"/>
              <a:gd name="T24" fmla="*/ 2147483647 w 503"/>
              <a:gd name="T25" fmla="*/ 2147483647 h 439"/>
              <a:gd name="T26" fmla="*/ 2147483647 w 503"/>
              <a:gd name="T27" fmla="*/ 2147483647 h 439"/>
              <a:gd name="T28" fmla="*/ 2147483647 w 503"/>
              <a:gd name="T29" fmla="*/ 2147483647 h 439"/>
              <a:gd name="T30" fmla="*/ 2147483647 w 503"/>
              <a:gd name="T31" fmla="*/ 2147483647 h 439"/>
              <a:gd name="T32" fmla="*/ 2147483647 w 503"/>
              <a:gd name="T33" fmla="*/ 2147483647 h 439"/>
              <a:gd name="T34" fmla="*/ 2147483647 w 503"/>
              <a:gd name="T35" fmla="*/ 2147483647 h 439"/>
              <a:gd name="T36" fmla="*/ 2147483647 w 503"/>
              <a:gd name="T37" fmla="*/ 2147483647 h 439"/>
              <a:gd name="T38" fmla="*/ 2147483647 w 503"/>
              <a:gd name="T39" fmla="*/ 2147483647 h 439"/>
              <a:gd name="T40" fmla="*/ 2147483647 w 503"/>
              <a:gd name="T41" fmla="*/ 2147483647 h 439"/>
              <a:gd name="T42" fmla="*/ 2147483647 w 503"/>
              <a:gd name="T43" fmla="*/ 2147483647 h 439"/>
              <a:gd name="T44" fmla="*/ 2147483647 w 503"/>
              <a:gd name="T45" fmla="*/ 2147483647 h 439"/>
              <a:gd name="T46" fmla="*/ 2147483647 w 503"/>
              <a:gd name="T47" fmla="*/ 2147483647 h 439"/>
              <a:gd name="T48" fmla="*/ 2147483647 w 503"/>
              <a:gd name="T49" fmla="*/ 2147483647 h 439"/>
              <a:gd name="T50" fmla="*/ 2147483647 w 503"/>
              <a:gd name="T51" fmla="*/ 2147483647 h 439"/>
              <a:gd name="T52" fmla="*/ 2147483647 w 503"/>
              <a:gd name="T53" fmla="*/ 2147483647 h 439"/>
              <a:gd name="T54" fmla="*/ 2147483647 w 503"/>
              <a:gd name="T55" fmla="*/ 2147483647 h 439"/>
              <a:gd name="T56" fmla="*/ 0 w 503"/>
              <a:gd name="T57" fmla="*/ 2147483647 h 439"/>
              <a:gd name="T58" fmla="*/ 0 w 503"/>
              <a:gd name="T59" fmla="*/ 2147483647 h 439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503" h="439">
                <a:moveTo>
                  <a:pt x="0" y="103"/>
                </a:moveTo>
                <a:lnTo>
                  <a:pt x="0" y="103"/>
                </a:lnTo>
                <a:lnTo>
                  <a:pt x="20" y="56"/>
                </a:lnTo>
                <a:lnTo>
                  <a:pt x="92" y="15"/>
                </a:lnTo>
                <a:lnTo>
                  <a:pt x="227" y="0"/>
                </a:lnTo>
                <a:lnTo>
                  <a:pt x="284" y="38"/>
                </a:lnTo>
                <a:lnTo>
                  <a:pt x="370" y="25"/>
                </a:lnTo>
                <a:lnTo>
                  <a:pt x="502" y="133"/>
                </a:lnTo>
                <a:lnTo>
                  <a:pt x="462" y="184"/>
                </a:lnTo>
                <a:lnTo>
                  <a:pt x="445" y="218"/>
                </a:lnTo>
                <a:lnTo>
                  <a:pt x="446" y="254"/>
                </a:lnTo>
                <a:lnTo>
                  <a:pt x="409" y="286"/>
                </a:lnTo>
                <a:lnTo>
                  <a:pt x="384" y="334"/>
                </a:lnTo>
                <a:lnTo>
                  <a:pt x="346" y="361"/>
                </a:lnTo>
                <a:lnTo>
                  <a:pt x="329" y="367"/>
                </a:lnTo>
                <a:lnTo>
                  <a:pt x="321" y="396"/>
                </a:lnTo>
                <a:lnTo>
                  <a:pt x="300" y="379"/>
                </a:lnTo>
                <a:lnTo>
                  <a:pt x="318" y="410"/>
                </a:lnTo>
                <a:lnTo>
                  <a:pt x="300" y="438"/>
                </a:lnTo>
                <a:lnTo>
                  <a:pt x="284" y="435"/>
                </a:lnTo>
                <a:lnTo>
                  <a:pt x="269" y="415"/>
                </a:lnTo>
                <a:lnTo>
                  <a:pt x="248" y="372"/>
                </a:lnTo>
                <a:lnTo>
                  <a:pt x="236" y="367"/>
                </a:lnTo>
                <a:lnTo>
                  <a:pt x="212" y="310"/>
                </a:lnTo>
                <a:lnTo>
                  <a:pt x="177" y="284"/>
                </a:lnTo>
                <a:lnTo>
                  <a:pt x="155" y="246"/>
                </a:lnTo>
                <a:lnTo>
                  <a:pt x="93" y="194"/>
                </a:lnTo>
                <a:lnTo>
                  <a:pt x="63" y="149"/>
                </a:lnTo>
                <a:lnTo>
                  <a:pt x="0" y="103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90" name="Freeform 52"/>
          <p:cNvSpPr>
            <a:spLocks/>
          </p:cNvSpPr>
          <p:nvPr/>
        </p:nvSpPr>
        <p:spPr bwMode="auto">
          <a:xfrm>
            <a:off x="3657600" y="1981200"/>
            <a:ext cx="1006475" cy="752475"/>
          </a:xfrm>
          <a:custGeom>
            <a:avLst/>
            <a:gdLst>
              <a:gd name="T0" fmla="*/ 0 w 697"/>
              <a:gd name="T1" fmla="*/ 2147483647 h 537"/>
              <a:gd name="T2" fmla="*/ 0 w 697"/>
              <a:gd name="T3" fmla="*/ 2147483647 h 537"/>
              <a:gd name="T4" fmla="*/ 2147483647 w 697"/>
              <a:gd name="T5" fmla="*/ 2147483647 h 537"/>
              <a:gd name="T6" fmla="*/ 2147483647 w 697"/>
              <a:gd name="T7" fmla="*/ 0 h 537"/>
              <a:gd name="T8" fmla="*/ 2147483647 w 697"/>
              <a:gd name="T9" fmla="*/ 2147483647 h 537"/>
              <a:gd name="T10" fmla="*/ 2147483647 w 697"/>
              <a:gd name="T11" fmla="*/ 2147483647 h 537"/>
              <a:gd name="T12" fmla="*/ 2147483647 w 697"/>
              <a:gd name="T13" fmla="*/ 2147483647 h 537"/>
              <a:gd name="T14" fmla="*/ 2147483647 w 697"/>
              <a:gd name="T15" fmla="*/ 2147483647 h 537"/>
              <a:gd name="T16" fmla="*/ 2147483647 w 697"/>
              <a:gd name="T17" fmla="*/ 2147483647 h 537"/>
              <a:gd name="T18" fmla="*/ 2147483647 w 697"/>
              <a:gd name="T19" fmla="*/ 2147483647 h 537"/>
              <a:gd name="T20" fmla="*/ 2147483647 w 697"/>
              <a:gd name="T21" fmla="*/ 2147483647 h 537"/>
              <a:gd name="T22" fmla="*/ 2147483647 w 697"/>
              <a:gd name="T23" fmla="*/ 2147483647 h 537"/>
              <a:gd name="T24" fmla="*/ 2147483647 w 697"/>
              <a:gd name="T25" fmla="*/ 2147483647 h 537"/>
              <a:gd name="T26" fmla="*/ 2147483647 w 697"/>
              <a:gd name="T27" fmla="*/ 2147483647 h 537"/>
              <a:gd name="T28" fmla="*/ 2147483647 w 697"/>
              <a:gd name="T29" fmla="*/ 2147483647 h 537"/>
              <a:gd name="T30" fmla="*/ 2147483647 w 697"/>
              <a:gd name="T31" fmla="*/ 2147483647 h 537"/>
              <a:gd name="T32" fmla="*/ 2147483647 w 697"/>
              <a:gd name="T33" fmla="*/ 2147483647 h 537"/>
              <a:gd name="T34" fmla="*/ 2147483647 w 697"/>
              <a:gd name="T35" fmla="*/ 2147483647 h 537"/>
              <a:gd name="T36" fmla="*/ 2147483647 w 697"/>
              <a:gd name="T37" fmla="*/ 2147483647 h 537"/>
              <a:gd name="T38" fmla="*/ 2147483647 w 697"/>
              <a:gd name="T39" fmla="*/ 2147483647 h 537"/>
              <a:gd name="T40" fmla="*/ 0 w 697"/>
              <a:gd name="T41" fmla="*/ 2147483647 h 537"/>
              <a:gd name="T42" fmla="*/ 0 w 697"/>
              <a:gd name="T43" fmla="*/ 2147483647 h 53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697" h="537">
                <a:moveTo>
                  <a:pt x="0" y="421"/>
                </a:moveTo>
                <a:lnTo>
                  <a:pt x="0" y="421"/>
                </a:lnTo>
                <a:lnTo>
                  <a:pt x="24" y="134"/>
                </a:lnTo>
                <a:lnTo>
                  <a:pt x="35" y="0"/>
                </a:lnTo>
                <a:lnTo>
                  <a:pt x="342" y="27"/>
                </a:lnTo>
                <a:lnTo>
                  <a:pt x="687" y="40"/>
                </a:lnTo>
                <a:lnTo>
                  <a:pt x="664" y="88"/>
                </a:lnTo>
                <a:lnTo>
                  <a:pt x="696" y="128"/>
                </a:lnTo>
                <a:lnTo>
                  <a:pt x="693" y="389"/>
                </a:lnTo>
                <a:lnTo>
                  <a:pt x="681" y="388"/>
                </a:lnTo>
                <a:lnTo>
                  <a:pt x="683" y="422"/>
                </a:lnTo>
                <a:lnTo>
                  <a:pt x="692" y="448"/>
                </a:lnTo>
                <a:lnTo>
                  <a:pt x="687" y="475"/>
                </a:lnTo>
                <a:lnTo>
                  <a:pt x="692" y="536"/>
                </a:lnTo>
                <a:lnTo>
                  <a:pt x="678" y="530"/>
                </a:lnTo>
                <a:lnTo>
                  <a:pt x="660" y="505"/>
                </a:lnTo>
                <a:lnTo>
                  <a:pt x="624" y="489"/>
                </a:lnTo>
                <a:lnTo>
                  <a:pt x="599" y="483"/>
                </a:lnTo>
                <a:lnTo>
                  <a:pt x="538" y="484"/>
                </a:lnTo>
                <a:lnTo>
                  <a:pt x="505" y="455"/>
                </a:lnTo>
                <a:lnTo>
                  <a:pt x="0" y="421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91" name="Freeform 53"/>
          <p:cNvSpPr>
            <a:spLocks/>
          </p:cNvSpPr>
          <p:nvPr/>
        </p:nvSpPr>
        <p:spPr bwMode="auto">
          <a:xfrm>
            <a:off x="5538788" y="3759200"/>
            <a:ext cx="1217612" cy="465138"/>
          </a:xfrm>
          <a:custGeom>
            <a:avLst/>
            <a:gdLst>
              <a:gd name="T0" fmla="*/ 0 w 844"/>
              <a:gd name="T1" fmla="*/ 2147483647 h 332"/>
              <a:gd name="T2" fmla="*/ 0 w 844"/>
              <a:gd name="T3" fmla="*/ 2147483647 h 332"/>
              <a:gd name="T4" fmla="*/ 2147483647 w 844"/>
              <a:gd name="T5" fmla="*/ 2147483647 h 332"/>
              <a:gd name="T6" fmla="*/ 2147483647 w 844"/>
              <a:gd name="T7" fmla="*/ 2147483647 h 332"/>
              <a:gd name="T8" fmla="*/ 2147483647 w 844"/>
              <a:gd name="T9" fmla="*/ 2147483647 h 332"/>
              <a:gd name="T10" fmla="*/ 2147483647 w 844"/>
              <a:gd name="T11" fmla="*/ 2147483647 h 332"/>
              <a:gd name="T12" fmla="*/ 2147483647 w 844"/>
              <a:gd name="T13" fmla="*/ 2147483647 h 332"/>
              <a:gd name="T14" fmla="*/ 2147483647 w 844"/>
              <a:gd name="T15" fmla="*/ 2147483647 h 332"/>
              <a:gd name="T16" fmla="*/ 2147483647 w 844"/>
              <a:gd name="T17" fmla="*/ 2147483647 h 332"/>
              <a:gd name="T18" fmla="*/ 2147483647 w 844"/>
              <a:gd name="T19" fmla="*/ 2147483647 h 332"/>
              <a:gd name="T20" fmla="*/ 2147483647 w 844"/>
              <a:gd name="T21" fmla="*/ 2147483647 h 332"/>
              <a:gd name="T22" fmla="*/ 2147483647 w 844"/>
              <a:gd name="T23" fmla="*/ 2147483647 h 332"/>
              <a:gd name="T24" fmla="*/ 2147483647 w 844"/>
              <a:gd name="T25" fmla="*/ 2147483647 h 332"/>
              <a:gd name="T26" fmla="*/ 2147483647 w 844"/>
              <a:gd name="T27" fmla="*/ 2147483647 h 332"/>
              <a:gd name="T28" fmla="*/ 2147483647 w 844"/>
              <a:gd name="T29" fmla="*/ 0 h 332"/>
              <a:gd name="T30" fmla="*/ 2147483647 w 844"/>
              <a:gd name="T31" fmla="*/ 2147483647 h 332"/>
              <a:gd name="T32" fmla="*/ 2147483647 w 844"/>
              <a:gd name="T33" fmla="*/ 2147483647 h 332"/>
              <a:gd name="T34" fmla="*/ 2147483647 w 844"/>
              <a:gd name="T35" fmla="*/ 2147483647 h 332"/>
              <a:gd name="T36" fmla="*/ 2147483647 w 844"/>
              <a:gd name="T37" fmla="*/ 2147483647 h 332"/>
              <a:gd name="T38" fmla="*/ 2147483647 w 844"/>
              <a:gd name="T39" fmla="*/ 2147483647 h 332"/>
              <a:gd name="T40" fmla="*/ 2147483647 w 844"/>
              <a:gd name="T41" fmla="*/ 2147483647 h 332"/>
              <a:gd name="T42" fmla="*/ 2147483647 w 844"/>
              <a:gd name="T43" fmla="*/ 2147483647 h 332"/>
              <a:gd name="T44" fmla="*/ 2147483647 w 844"/>
              <a:gd name="T45" fmla="*/ 2147483647 h 332"/>
              <a:gd name="T46" fmla="*/ 2147483647 w 844"/>
              <a:gd name="T47" fmla="*/ 2147483647 h 332"/>
              <a:gd name="T48" fmla="*/ 2147483647 w 844"/>
              <a:gd name="T49" fmla="*/ 2147483647 h 332"/>
              <a:gd name="T50" fmla="*/ 2147483647 w 844"/>
              <a:gd name="T51" fmla="*/ 2147483647 h 332"/>
              <a:gd name="T52" fmla="*/ 2147483647 w 844"/>
              <a:gd name="T53" fmla="*/ 2147483647 h 332"/>
              <a:gd name="T54" fmla="*/ 2147483647 w 844"/>
              <a:gd name="T55" fmla="*/ 2147483647 h 332"/>
              <a:gd name="T56" fmla="*/ 2147483647 w 844"/>
              <a:gd name="T57" fmla="*/ 2147483647 h 332"/>
              <a:gd name="T58" fmla="*/ 2147483647 w 844"/>
              <a:gd name="T59" fmla="*/ 2147483647 h 332"/>
              <a:gd name="T60" fmla="*/ 0 w 844"/>
              <a:gd name="T61" fmla="*/ 2147483647 h 332"/>
              <a:gd name="T62" fmla="*/ 0 w 844"/>
              <a:gd name="T63" fmla="*/ 2147483647 h 33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844" h="332">
                <a:moveTo>
                  <a:pt x="0" y="331"/>
                </a:moveTo>
                <a:lnTo>
                  <a:pt x="0" y="331"/>
                </a:lnTo>
                <a:lnTo>
                  <a:pt x="16" y="274"/>
                </a:lnTo>
                <a:lnTo>
                  <a:pt x="9" y="268"/>
                </a:lnTo>
                <a:lnTo>
                  <a:pt x="32" y="244"/>
                </a:lnTo>
                <a:lnTo>
                  <a:pt x="57" y="193"/>
                </a:lnTo>
                <a:lnTo>
                  <a:pt x="49" y="183"/>
                </a:lnTo>
                <a:lnTo>
                  <a:pt x="59" y="158"/>
                </a:lnTo>
                <a:lnTo>
                  <a:pt x="62" y="131"/>
                </a:lnTo>
                <a:lnTo>
                  <a:pt x="77" y="109"/>
                </a:lnTo>
                <a:lnTo>
                  <a:pt x="209" y="98"/>
                </a:lnTo>
                <a:lnTo>
                  <a:pt x="208" y="74"/>
                </a:lnTo>
                <a:lnTo>
                  <a:pt x="248" y="76"/>
                </a:lnTo>
                <a:lnTo>
                  <a:pt x="646" y="33"/>
                </a:lnTo>
                <a:lnTo>
                  <a:pt x="843" y="0"/>
                </a:lnTo>
                <a:lnTo>
                  <a:pt x="838" y="36"/>
                </a:lnTo>
                <a:lnTo>
                  <a:pt x="825" y="45"/>
                </a:lnTo>
                <a:lnTo>
                  <a:pt x="807" y="79"/>
                </a:lnTo>
                <a:lnTo>
                  <a:pt x="793" y="79"/>
                </a:lnTo>
                <a:lnTo>
                  <a:pt x="781" y="87"/>
                </a:lnTo>
                <a:lnTo>
                  <a:pt x="767" y="104"/>
                </a:lnTo>
                <a:lnTo>
                  <a:pt x="751" y="94"/>
                </a:lnTo>
                <a:lnTo>
                  <a:pt x="730" y="117"/>
                </a:lnTo>
                <a:lnTo>
                  <a:pt x="727" y="135"/>
                </a:lnTo>
                <a:lnTo>
                  <a:pt x="632" y="200"/>
                </a:lnTo>
                <a:lnTo>
                  <a:pt x="627" y="226"/>
                </a:lnTo>
                <a:lnTo>
                  <a:pt x="601" y="238"/>
                </a:lnTo>
                <a:lnTo>
                  <a:pt x="602" y="272"/>
                </a:lnTo>
                <a:lnTo>
                  <a:pt x="472" y="289"/>
                </a:lnTo>
                <a:lnTo>
                  <a:pt x="211" y="317"/>
                </a:lnTo>
                <a:lnTo>
                  <a:pt x="0" y="331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93" name="Freeform 55"/>
          <p:cNvSpPr>
            <a:spLocks/>
          </p:cNvSpPr>
          <p:nvPr/>
        </p:nvSpPr>
        <p:spPr bwMode="auto">
          <a:xfrm>
            <a:off x="2146300" y="2568575"/>
            <a:ext cx="804863" cy="1125538"/>
          </a:xfrm>
          <a:custGeom>
            <a:avLst/>
            <a:gdLst>
              <a:gd name="T0" fmla="*/ 0 w 558"/>
              <a:gd name="T1" fmla="*/ 2147483647 h 803"/>
              <a:gd name="T2" fmla="*/ 0 w 558"/>
              <a:gd name="T3" fmla="*/ 2147483647 h 803"/>
              <a:gd name="T4" fmla="*/ 2147483647 w 558"/>
              <a:gd name="T5" fmla="*/ 0 h 803"/>
              <a:gd name="T6" fmla="*/ 2147483647 w 558"/>
              <a:gd name="T7" fmla="*/ 2147483647 h 803"/>
              <a:gd name="T8" fmla="*/ 2147483647 w 558"/>
              <a:gd name="T9" fmla="*/ 2147483647 h 803"/>
              <a:gd name="T10" fmla="*/ 2147483647 w 558"/>
              <a:gd name="T11" fmla="*/ 2147483647 h 803"/>
              <a:gd name="T12" fmla="*/ 2147483647 w 558"/>
              <a:gd name="T13" fmla="*/ 2147483647 h 803"/>
              <a:gd name="T14" fmla="*/ 0 w 558"/>
              <a:gd name="T15" fmla="*/ 2147483647 h 803"/>
              <a:gd name="T16" fmla="*/ 0 w 558"/>
              <a:gd name="T17" fmla="*/ 2147483647 h 80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58" h="803">
                <a:moveTo>
                  <a:pt x="0" y="706"/>
                </a:moveTo>
                <a:lnTo>
                  <a:pt x="0" y="706"/>
                </a:lnTo>
                <a:lnTo>
                  <a:pt x="121" y="0"/>
                </a:lnTo>
                <a:lnTo>
                  <a:pt x="392" y="57"/>
                </a:lnTo>
                <a:lnTo>
                  <a:pt x="372" y="198"/>
                </a:lnTo>
                <a:lnTo>
                  <a:pt x="557" y="231"/>
                </a:lnTo>
                <a:lnTo>
                  <a:pt x="486" y="802"/>
                </a:lnTo>
                <a:lnTo>
                  <a:pt x="0" y="706"/>
                </a:lnTo>
              </a:path>
            </a:pathLst>
          </a:custGeom>
          <a:solidFill>
            <a:srgbClr val="FFFF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94" name="Freeform 56"/>
          <p:cNvSpPr>
            <a:spLocks/>
          </p:cNvSpPr>
          <p:nvPr/>
        </p:nvSpPr>
        <p:spPr bwMode="auto">
          <a:xfrm>
            <a:off x="7556500" y="1803400"/>
            <a:ext cx="230188" cy="504825"/>
          </a:xfrm>
          <a:custGeom>
            <a:avLst/>
            <a:gdLst>
              <a:gd name="T0" fmla="*/ 0 w 160"/>
              <a:gd name="T1" fmla="*/ 2147483647 h 361"/>
              <a:gd name="T2" fmla="*/ 0 w 160"/>
              <a:gd name="T3" fmla="*/ 2147483647 h 361"/>
              <a:gd name="T4" fmla="*/ 2147483647 w 160"/>
              <a:gd name="T5" fmla="*/ 2147483647 h 361"/>
              <a:gd name="T6" fmla="*/ 2147483647 w 160"/>
              <a:gd name="T7" fmla="*/ 2147483647 h 361"/>
              <a:gd name="T8" fmla="*/ 2147483647 w 160"/>
              <a:gd name="T9" fmla="*/ 2147483647 h 361"/>
              <a:gd name="T10" fmla="*/ 2147483647 w 160"/>
              <a:gd name="T11" fmla="*/ 2147483647 h 361"/>
              <a:gd name="T12" fmla="*/ 2147483647 w 160"/>
              <a:gd name="T13" fmla="*/ 2147483647 h 361"/>
              <a:gd name="T14" fmla="*/ 2147483647 w 160"/>
              <a:gd name="T15" fmla="*/ 2147483647 h 361"/>
              <a:gd name="T16" fmla="*/ 2147483647 w 160"/>
              <a:gd name="T17" fmla="*/ 2147483647 h 361"/>
              <a:gd name="T18" fmla="*/ 2147483647 w 160"/>
              <a:gd name="T19" fmla="*/ 2147483647 h 361"/>
              <a:gd name="T20" fmla="*/ 2147483647 w 160"/>
              <a:gd name="T21" fmla="*/ 0 h 361"/>
              <a:gd name="T22" fmla="*/ 0 w 160"/>
              <a:gd name="T23" fmla="*/ 2147483647 h 361"/>
              <a:gd name="T24" fmla="*/ 0 w 160"/>
              <a:gd name="T25" fmla="*/ 2147483647 h 3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60" h="361">
                <a:moveTo>
                  <a:pt x="0" y="45"/>
                </a:moveTo>
                <a:lnTo>
                  <a:pt x="0" y="45"/>
                </a:lnTo>
                <a:lnTo>
                  <a:pt x="24" y="146"/>
                </a:lnTo>
                <a:lnTo>
                  <a:pt x="29" y="213"/>
                </a:lnTo>
                <a:lnTo>
                  <a:pt x="56" y="279"/>
                </a:lnTo>
                <a:lnTo>
                  <a:pt x="72" y="360"/>
                </a:lnTo>
                <a:lnTo>
                  <a:pt x="141" y="342"/>
                </a:lnTo>
                <a:lnTo>
                  <a:pt x="128" y="218"/>
                </a:lnTo>
                <a:lnTo>
                  <a:pt x="137" y="132"/>
                </a:lnTo>
                <a:lnTo>
                  <a:pt x="157" y="91"/>
                </a:lnTo>
                <a:lnTo>
                  <a:pt x="159" y="0"/>
                </a:lnTo>
                <a:lnTo>
                  <a:pt x="0" y="45"/>
                </a:lnTo>
              </a:path>
            </a:pathLst>
          </a:custGeom>
          <a:solidFill>
            <a:srgbClr val="99CC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95" name="Freeform 57"/>
          <p:cNvSpPr>
            <a:spLocks/>
          </p:cNvSpPr>
          <p:nvPr/>
        </p:nvSpPr>
        <p:spPr bwMode="auto">
          <a:xfrm>
            <a:off x="6580188" y="2928938"/>
            <a:ext cx="639762" cy="709612"/>
          </a:xfrm>
          <a:custGeom>
            <a:avLst/>
            <a:gdLst>
              <a:gd name="T0" fmla="*/ 0 w 444"/>
              <a:gd name="T1" fmla="*/ 2147483647 h 507"/>
              <a:gd name="T2" fmla="*/ 0 w 444"/>
              <a:gd name="T3" fmla="*/ 2147483647 h 507"/>
              <a:gd name="T4" fmla="*/ 2147483647 w 444"/>
              <a:gd name="T5" fmla="*/ 2147483647 h 507"/>
              <a:gd name="T6" fmla="*/ 2147483647 w 444"/>
              <a:gd name="T7" fmla="*/ 2147483647 h 507"/>
              <a:gd name="T8" fmla="*/ 2147483647 w 444"/>
              <a:gd name="T9" fmla="*/ 2147483647 h 507"/>
              <a:gd name="T10" fmla="*/ 2147483647 w 444"/>
              <a:gd name="T11" fmla="*/ 2147483647 h 507"/>
              <a:gd name="T12" fmla="*/ 2147483647 w 444"/>
              <a:gd name="T13" fmla="*/ 2147483647 h 507"/>
              <a:gd name="T14" fmla="*/ 2147483647 w 444"/>
              <a:gd name="T15" fmla="*/ 2147483647 h 507"/>
              <a:gd name="T16" fmla="*/ 2147483647 w 444"/>
              <a:gd name="T17" fmla="*/ 2147483647 h 507"/>
              <a:gd name="T18" fmla="*/ 2147483647 w 444"/>
              <a:gd name="T19" fmla="*/ 2147483647 h 507"/>
              <a:gd name="T20" fmla="*/ 2147483647 w 444"/>
              <a:gd name="T21" fmla="*/ 2147483647 h 507"/>
              <a:gd name="T22" fmla="*/ 2147483647 w 444"/>
              <a:gd name="T23" fmla="*/ 2147483647 h 507"/>
              <a:gd name="T24" fmla="*/ 2147483647 w 444"/>
              <a:gd name="T25" fmla="*/ 2147483647 h 507"/>
              <a:gd name="T26" fmla="*/ 2147483647 w 444"/>
              <a:gd name="T27" fmla="*/ 2147483647 h 507"/>
              <a:gd name="T28" fmla="*/ 2147483647 w 444"/>
              <a:gd name="T29" fmla="*/ 2147483647 h 507"/>
              <a:gd name="T30" fmla="*/ 2147483647 w 444"/>
              <a:gd name="T31" fmla="*/ 2147483647 h 507"/>
              <a:gd name="T32" fmla="*/ 2147483647 w 444"/>
              <a:gd name="T33" fmla="*/ 2147483647 h 507"/>
              <a:gd name="T34" fmla="*/ 2147483647 w 444"/>
              <a:gd name="T35" fmla="*/ 2147483647 h 507"/>
              <a:gd name="T36" fmla="*/ 2147483647 w 444"/>
              <a:gd name="T37" fmla="*/ 2147483647 h 507"/>
              <a:gd name="T38" fmla="*/ 2147483647 w 444"/>
              <a:gd name="T39" fmla="*/ 2147483647 h 507"/>
              <a:gd name="T40" fmla="*/ 2147483647 w 444"/>
              <a:gd name="T41" fmla="*/ 2147483647 h 507"/>
              <a:gd name="T42" fmla="*/ 2147483647 w 444"/>
              <a:gd name="T43" fmla="*/ 2147483647 h 507"/>
              <a:gd name="T44" fmla="*/ 2147483647 w 444"/>
              <a:gd name="T45" fmla="*/ 2147483647 h 507"/>
              <a:gd name="T46" fmla="*/ 2147483647 w 444"/>
              <a:gd name="T47" fmla="*/ 2147483647 h 507"/>
              <a:gd name="T48" fmla="*/ 2147483647 w 444"/>
              <a:gd name="T49" fmla="*/ 2147483647 h 507"/>
              <a:gd name="T50" fmla="*/ 2147483647 w 444"/>
              <a:gd name="T51" fmla="*/ 2147483647 h 507"/>
              <a:gd name="T52" fmla="*/ 2147483647 w 444"/>
              <a:gd name="T53" fmla="*/ 2147483647 h 507"/>
              <a:gd name="T54" fmla="*/ 2147483647 w 444"/>
              <a:gd name="T55" fmla="*/ 2147483647 h 507"/>
              <a:gd name="T56" fmla="*/ 2147483647 w 444"/>
              <a:gd name="T57" fmla="*/ 2147483647 h 507"/>
              <a:gd name="T58" fmla="*/ 2147483647 w 444"/>
              <a:gd name="T59" fmla="*/ 2147483647 h 507"/>
              <a:gd name="T60" fmla="*/ 2147483647 w 444"/>
              <a:gd name="T61" fmla="*/ 0 h 507"/>
              <a:gd name="T62" fmla="*/ 2147483647 w 444"/>
              <a:gd name="T63" fmla="*/ 2147483647 h 507"/>
              <a:gd name="T64" fmla="*/ 2147483647 w 444"/>
              <a:gd name="T65" fmla="*/ 2147483647 h 507"/>
              <a:gd name="T66" fmla="*/ 2147483647 w 444"/>
              <a:gd name="T67" fmla="*/ 2147483647 h 507"/>
              <a:gd name="T68" fmla="*/ 2147483647 w 444"/>
              <a:gd name="T69" fmla="*/ 2147483647 h 507"/>
              <a:gd name="T70" fmla="*/ 2147483647 w 444"/>
              <a:gd name="T71" fmla="*/ 2147483647 h 507"/>
              <a:gd name="T72" fmla="*/ 2147483647 w 444"/>
              <a:gd name="T73" fmla="*/ 2147483647 h 507"/>
              <a:gd name="T74" fmla="*/ 2147483647 w 444"/>
              <a:gd name="T75" fmla="*/ 2147483647 h 507"/>
              <a:gd name="T76" fmla="*/ 2147483647 w 444"/>
              <a:gd name="T77" fmla="*/ 2147483647 h 507"/>
              <a:gd name="T78" fmla="*/ 0 w 444"/>
              <a:gd name="T79" fmla="*/ 2147483647 h 507"/>
              <a:gd name="T80" fmla="*/ 0 w 444"/>
              <a:gd name="T81" fmla="*/ 2147483647 h 50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444" h="507">
                <a:moveTo>
                  <a:pt x="0" y="349"/>
                </a:moveTo>
                <a:lnTo>
                  <a:pt x="0" y="349"/>
                </a:lnTo>
                <a:lnTo>
                  <a:pt x="16" y="418"/>
                </a:lnTo>
                <a:lnTo>
                  <a:pt x="36" y="444"/>
                </a:lnTo>
                <a:lnTo>
                  <a:pt x="72" y="469"/>
                </a:lnTo>
                <a:lnTo>
                  <a:pt x="100" y="506"/>
                </a:lnTo>
                <a:lnTo>
                  <a:pt x="137" y="485"/>
                </a:lnTo>
                <a:lnTo>
                  <a:pt x="149" y="497"/>
                </a:lnTo>
                <a:lnTo>
                  <a:pt x="170" y="485"/>
                </a:lnTo>
                <a:lnTo>
                  <a:pt x="184" y="465"/>
                </a:lnTo>
                <a:lnTo>
                  <a:pt x="221" y="458"/>
                </a:lnTo>
                <a:lnTo>
                  <a:pt x="243" y="428"/>
                </a:lnTo>
                <a:lnTo>
                  <a:pt x="232" y="418"/>
                </a:lnTo>
                <a:lnTo>
                  <a:pt x="270" y="324"/>
                </a:lnTo>
                <a:lnTo>
                  <a:pt x="277" y="277"/>
                </a:lnTo>
                <a:lnTo>
                  <a:pt x="310" y="297"/>
                </a:lnTo>
                <a:lnTo>
                  <a:pt x="329" y="242"/>
                </a:lnTo>
                <a:lnTo>
                  <a:pt x="348" y="238"/>
                </a:lnTo>
                <a:lnTo>
                  <a:pt x="372" y="184"/>
                </a:lnTo>
                <a:lnTo>
                  <a:pt x="380" y="130"/>
                </a:lnTo>
                <a:lnTo>
                  <a:pt x="432" y="165"/>
                </a:lnTo>
                <a:lnTo>
                  <a:pt x="443" y="136"/>
                </a:lnTo>
                <a:lnTo>
                  <a:pt x="429" y="113"/>
                </a:lnTo>
                <a:lnTo>
                  <a:pt x="405" y="99"/>
                </a:lnTo>
                <a:lnTo>
                  <a:pt x="375" y="103"/>
                </a:lnTo>
                <a:lnTo>
                  <a:pt x="364" y="124"/>
                </a:lnTo>
                <a:lnTo>
                  <a:pt x="312" y="142"/>
                </a:lnTo>
                <a:lnTo>
                  <a:pt x="277" y="186"/>
                </a:lnTo>
                <a:lnTo>
                  <a:pt x="269" y="113"/>
                </a:lnTo>
                <a:lnTo>
                  <a:pt x="170" y="132"/>
                </a:lnTo>
                <a:lnTo>
                  <a:pt x="150" y="0"/>
                </a:lnTo>
                <a:lnTo>
                  <a:pt x="139" y="11"/>
                </a:lnTo>
                <a:lnTo>
                  <a:pt x="146" y="38"/>
                </a:lnTo>
                <a:lnTo>
                  <a:pt x="136" y="154"/>
                </a:lnTo>
                <a:lnTo>
                  <a:pt x="117" y="180"/>
                </a:lnTo>
                <a:lnTo>
                  <a:pt x="65" y="223"/>
                </a:lnTo>
                <a:lnTo>
                  <a:pt x="56" y="272"/>
                </a:lnTo>
                <a:lnTo>
                  <a:pt x="36" y="260"/>
                </a:lnTo>
                <a:lnTo>
                  <a:pt x="29" y="319"/>
                </a:lnTo>
                <a:lnTo>
                  <a:pt x="0" y="349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96" name="Freeform 58"/>
          <p:cNvSpPr>
            <a:spLocks/>
          </p:cNvSpPr>
          <p:nvPr/>
        </p:nvSpPr>
        <p:spPr bwMode="auto">
          <a:xfrm>
            <a:off x="5103813" y="1831975"/>
            <a:ext cx="755650" cy="884238"/>
          </a:xfrm>
          <a:custGeom>
            <a:avLst/>
            <a:gdLst>
              <a:gd name="T0" fmla="*/ 0 w 524"/>
              <a:gd name="T1" fmla="*/ 2147483647 h 631"/>
              <a:gd name="T2" fmla="*/ 0 w 524"/>
              <a:gd name="T3" fmla="*/ 2147483647 h 631"/>
              <a:gd name="T4" fmla="*/ 2147483647 w 524"/>
              <a:gd name="T5" fmla="*/ 2147483647 h 631"/>
              <a:gd name="T6" fmla="*/ 2147483647 w 524"/>
              <a:gd name="T7" fmla="*/ 2147483647 h 631"/>
              <a:gd name="T8" fmla="*/ 2147483647 w 524"/>
              <a:gd name="T9" fmla="*/ 2147483647 h 631"/>
              <a:gd name="T10" fmla="*/ 2147483647 w 524"/>
              <a:gd name="T11" fmla="*/ 2147483647 h 631"/>
              <a:gd name="T12" fmla="*/ 2147483647 w 524"/>
              <a:gd name="T13" fmla="*/ 2147483647 h 631"/>
              <a:gd name="T14" fmla="*/ 2147483647 w 524"/>
              <a:gd name="T15" fmla="*/ 2147483647 h 631"/>
              <a:gd name="T16" fmla="*/ 2147483647 w 524"/>
              <a:gd name="T17" fmla="*/ 2147483647 h 631"/>
              <a:gd name="T18" fmla="*/ 2147483647 w 524"/>
              <a:gd name="T19" fmla="*/ 2147483647 h 631"/>
              <a:gd name="T20" fmla="*/ 2147483647 w 524"/>
              <a:gd name="T21" fmla="*/ 2147483647 h 631"/>
              <a:gd name="T22" fmla="*/ 2147483647 w 524"/>
              <a:gd name="T23" fmla="*/ 2147483647 h 631"/>
              <a:gd name="T24" fmla="*/ 2147483647 w 524"/>
              <a:gd name="T25" fmla="*/ 2147483647 h 631"/>
              <a:gd name="T26" fmla="*/ 2147483647 w 524"/>
              <a:gd name="T27" fmla="*/ 2147483647 h 631"/>
              <a:gd name="T28" fmla="*/ 2147483647 w 524"/>
              <a:gd name="T29" fmla="*/ 2147483647 h 631"/>
              <a:gd name="T30" fmla="*/ 2147483647 w 524"/>
              <a:gd name="T31" fmla="*/ 2147483647 h 631"/>
              <a:gd name="T32" fmla="*/ 2147483647 w 524"/>
              <a:gd name="T33" fmla="*/ 2147483647 h 631"/>
              <a:gd name="T34" fmla="*/ 2147483647 w 524"/>
              <a:gd name="T35" fmla="*/ 2147483647 h 631"/>
              <a:gd name="T36" fmla="*/ 2147483647 w 524"/>
              <a:gd name="T37" fmla="*/ 2147483647 h 631"/>
              <a:gd name="T38" fmla="*/ 2147483647 w 524"/>
              <a:gd name="T39" fmla="*/ 2147483647 h 631"/>
              <a:gd name="T40" fmla="*/ 2147483647 w 524"/>
              <a:gd name="T41" fmla="*/ 2147483647 h 631"/>
              <a:gd name="T42" fmla="*/ 2147483647 w 524"/>
              <a:gd name="T43" fmla="*/ 2147483647 h 631"/>
              <a:gd name="T44" fmla="*/ 2147483647 w 524"/>
              <a:gd name="T45" fmla="*/ 2147483647 h 631"/>
              <a:gd name="T46" fmla="*/ 2147483647 w 524"/>
              <a:gd name="T47" fmla="*/ 2147483647 h 631"/>
              <a:gd name="T48" fmla="*/ 2147483647 w 524"/>
              <a:gd name="T49" fmla="*/ 2147483647 h 631"/>
              <a:gd name="T50" fmla="*/ 2147483647 w 524"/>
              <a:gd name="T51" fmla="*/ 2147483647 h 631"/>
              <a:gd name="T52" fmla="*/ 2147483647 w 524"/>
              <a:gd name="T53" fmla="*/ 2147483647 h 631"/>
              <a:gd name="T54" fmla="*/ 2147483647 w 524"/>
              <a:gd name="T55" fmla="*/ 2147483647 h 631"/>
              <a:gd name="T56" fmla="*/ 2147483647 w 524"/>
              <a:gd name="T57" fmla="*/ 2147483647 h 631"/>
              <a:gd name="T58" fmla="*/ 2147483647 w 524"/>
              <a:gd name="T59" fmla="*/ 2147483647 h 631"/>
              <a:gd name="T60" fmla="*/ 2147483647 w 524"/>
              <a:gd name="T61" fmla="*/ 2147483647 h 631"/>
              <a:gd name="T62" fmla="*/ 2147483647 w 524"/>
              <a:gd name="T63" fmla="*/ 2147483647 h 631"/>
              <a:gd name="T64" fmla="*/ 2147483647 w 524"/>
              <a:gd name="T65" fmla="*/ 2147483647 h 631"/>
              <a:gd name="T66" fmla="*/ 2147483647 w 524"/>
              <a:gd name="T67" fmla="*/ 2147483647 h 631"/>
              <a:gd name="T68" fmla="*/ 2147483647 w 524"/>
              <a:gd name="T69" fmla="*/ 2147483647 h 631"/>
              <a:gd name="T70" fmla="*/ 2147483647 w 524"/>
              <a:gd name="T71" fmla="*/ 2147483647 h 631"/>
              <a:gd name="T72" fmla="*/ 2147483647 w 524"/>
              <a:gd name="T73" fmla="*/ 2147483647 h 631"/>
              <a:gd name="T74" fmla="*/ 2147483647 w 524"/>
              <a:gd name="T75" fmla="*/ 2147483647 h 631"/>
              <a:gd name="T76" fmla="*/ 2147483647 w 524"/>
              <a:gd name="T77" fmla="*/ 2147483647 h 631"/>
              <a:gd name="T78" fmla="*/ 2147483647 w 524"/>
              <a:gd name="T79" fmla="*/ 2147483647 h 631"/>
              <a:gd name="T80" fmla="*/ 2147483647 w 524"/>
              <a:gd name="T81" fmla="*/ 2147483647 h 631"/>
              <a:gd name="T82" fmla="*/ 2147483647 w 524"/>
              <a:gd name="T83" fmla="*/ 0 h 631"/>
              <a:gd name="T84" fmla="*/ 2147483647 w 524"/>
              <a:gd name="T85" fmla="*/ 2147483647 h 631"/>
              <a:gd name="T86" fmla="*/ 2147483647 w 524"/>
              <a:gd name="T87" fmla="*/ 2147483647 h 631"/>
              <a:gd name="T88" fmla="*/ 2147483647 w 524"/>
              <a:gd name="T89" fmla="*/ 2147483647 h 631"/>
              <a:gd name="T90" fmla="*/ 2147483647 w 524"/>
              <a:gd name="T91" fmla="*/ 2147483647 h 631"/>
              <a:gd name="T92" fmla="*/ 2147483647 w 524"/>
              <a:gd name="T93" fmla="*/ 2147483647 h 631"/>
              <a:gd name="T94" fmla="*/ 2147483647 w 524"/>
              <a:gd name="T95" fmla="*/ 2147483647 h 631"/>
              <a:gd name="T96" fmla="*/ 2147483647 w 524"/>
              <a:gd name="T97" fmla="*/ 2147483647 h 631"/>
              <a:gd name="T98" fmla="*/ 2147483647 w 524"/>
              <a:gd name="T99" fmla="*/ 2147483647 h 631"/>
              <a:gd name="T100" fmla="*/ 0 w 524"/>
              <a:gd name="T101" fmla="*/ 2147483647 h 631"/>
              <a:gd name="T102" fmla="*/ 0 w 524"/>
              <a:gd name="T103" fmla="*/ 2147483647 h 63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24" h="631">
                <a:moveTo>
                  <a:pt x="0" y="191"/>
                </a:moveTo>
                <a:lnTo>
                  <a:pt x="0" y="191"/>
                </a:lnTo>
                <a:lnTo>
                  <a:pt x="12" y="240"/>
                </a:lnTo>
                <a:lnTo>
                  <a:pt x="12" y="315"/>
                </a:lnTo>
                <a:lnTo>
                  <a:pt x="74" y="361"/>
                </a:lnTo>
                <a:lnTo>
                  <a:pt x="100" y="393"/>
                </a:lnTo>
                <a:lnTo>
                  <a:pt x="136" y="423"/>
                </a:lnTo>
                <a:lnTo>
                  <a:pt x="150" y="440"/>
                </a:lnTo>
                <a:lnTo>
                  <a:pt x="159" y="490"/>
                </a:lnTo>
                <a:lnTo>
                  <a:pt x="168" y="563"/>
                </a:lnTo>
                <a:lnTo>
                  <a:pt x="217" y="630"/>
                </a:lnTo>
                <a:lnTo>
                  <a:pt x="477" y="611"/>
                </a:lnTo>
                <a:lnTo>
                  <a:pt x="460" y="512"/>
                </a:lnTo>
                <a:lnTo>
                  <a:pt x="469" y="412"/>
                </a:lnTo>
                <a:lnTo>
                  <a:pt x="486" y="367"/>
                </a:lnTo>
                <a:lnTo>
                  <a:pt x="485" y="326"/>
                </a:lnTo>
                <a:lnTo>
                  <a:pt x="517" y="236"/>
                </a:lnTo>
                <a:lnTo>
                  <a:pt x="523" y="211"/>
                </a:lnTo>
                <a:lnTo>
                  <a:pt x="512" y="206"/>
                </a:lnTo>
                <a:lnTo>
                  <a:pt x="500" y="225"/>
                </a:lnTo>
                <a:lnTo>
                  <a:pt x="489" y="271"/>
                </a:lnTo>
                <a:lnTo>
                  <a:pt x="467" y="278"/>
                </a:lnTo>
                <a:lnTo>
                  <a:pt x="458" y="304"/>
                </a:lnTo>
                <a:lnTo>
                  <a:pt x="437" y="324"/>
                </a:lnTo>
                <a:lnTo>
                  <a:pt x="439" y="294"/>
                </a:lnTo>
                <a:lnTo>
                  <a:pt x="453" y="262"/>
                </a:lnTo>
                <a:lnTo>
                  <a:pt x="466" y="252"/>
                </a:lnTo>
                <a:lnTo>
                  <a:pt x="467" y="240"/>
                </a:lnTo>
                <a:lnTo>
                  <a:pt x="442" y="152"/>
                </a:lnTo>
                <a:lnTo>
                  <a:pt x="421" y="144"/>
                </a:lnTo>
                <a:lnTo>
                  <a:pt x="412" y="125"/>
                </a:lnTo>
                <a:lnTo>
                  <a:pt x="364" y="117"/>
                </a:lnTo>
                <a:lnTo>
                  <a:pt x="253" y="86"/>
                </a:lnTo>
                <a:lnTo>
                  <a:pt x="210" y="50"/>
                </a:lnTo>
                <a:lnTo>
                  <a:pt x="185" y="38"/>
                </a:lnTo>
                <a:lnTo>
                  <a:pt x="171" y="50"/>
                </a:lnTo>
                <a:lnTo>
                  <a:pt x="165" y="46"/>
                </a:lnTo>
                <a:lnTo>
                  <a:pt x="174" y="38"/>
                </a:lnTo>
                <a:lnTo>
                  <a:pt x="174" y="21"/>
                </a:lnTo>
                <a:lnTo>
                  <a:pt x="179" y="16"/>
                </a:lnTo>
                <a:lnTo>
                  <a:pt x="179" y="5"/>
                </a:lnTo>
                <a:lnTo>
                  <a:pt x="173" y="0"/>
                </a:lnTo>
                <a:lnTo>
                  <a:pt x="111" y="30"/>
                </a:lnTo>
                <a:lnTo>
                  <a:pt x="89" y="40"/>
                </a:lnTo>
                <a:lnTo>
                  <a:pt x="79" y="43"/>
                </a:lnTo>
                <a:lnTo>
                  <a:pt x="63" y="32"/>
                </a:lnTo>
                <a:lnTo>
                  <a:pt x="63" y="40"/>
                </a:lnTo>
                <a:lnTo>
                  <a:pt x="59" y="30"/>
                </a:lnTo>
                <a:lnTo>
                  <a:pt x="46" y="45"/>
                </a:lnTo>
                <a:lnTo>
                  <a:pt x="50" y="117"/>
                </a:lnTo>
                <a:lnTo>
                  <a:pt x="0" y="191"/>
                </a:lnTo>
              </a:path>
            </a:pathLst>
          </a:custGeom>
          <a:solidFill>
            <a:srgbClr val="FFFF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097" name="Freeform 59"/>
          <p:cNvSpPr>
            <a:spLocks/>
          </p:cNvSpPr>
          <p:nvPr/>
        </p:nvSpPr>
        <p:spPr bwMode="auto">
          <a:xfrm>
            <a:off x="2682875" y="2054225"/>
            <a:ext cx="1004888" cy="925513"/>
          </a:xfrm>
          <a:custGeom>
            <a:avLst/>
            <a:gdLst>
              <a:gd name="T0" fmla="*/ 0 w 696"/>
              <a:gd name="T1" fmla="*/ 2147483647 h 660"/>
              <a:gd name="T2" fmla="*/ 0 w 696"/>
              <a:gd name="T3" fmla="*/ 2147483647 h 660"/>
              <a:gd name="T4" fmla="*/ 2147483647 w 696"/>
              <a:gd name="T5" fmla="*/ 2147483647 h 660"/>
              <a:gd name="T6" fmla="*/ 2147483647 w 696"/>
              <a:gd name="T7" fmla="*/ 2147483647 h 660"/>
              <a:gd name="T8" fmla="*/ 2147483647 w 696"/>
              <a:gd name="T9" fmla="*/ 0 h 660"/>
              <a:gd name="T10" fmla="*/ 2147483647 w 696"/>
              <a:gd name="T11" fmla="*/ 2147483647 h 660"/>
              <a:gd name="T12" fmla="*/ 2147483647 w 696"/>
              <a:gd name="T13" fmla="*/ 2147483647 h 660"/>
              <a:gd name="T14" fmla="*/ 2147483647 w 696"/>
              <a:gd name="T15" fmla="*/ 2147483647 h 660"/>
              <a:gd name="T16" fmla="*/ 2147483647 w 696"/>
              <a:gd name="T17" fmla="*/ 2147483647 h 660"/>
              <a:gd name="T18" fmla="*/ 2147483647 w 696"/>
              <a:gd name="T19" fmla="*/ 2147483647 h 660"/>
              <a:gd name="T20" fmla="*/ 0 w 696"/>
              <a:gd name="T21" fmla="*/ 2147483647 h 660"/>
              <a:gd name="T22" fmla="*/ 0 w 696"/>
              <a:gd name="T23" fmla="*/ 2147483647 h 66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96" h="660">
                <a:moveTo>
                  <a:pt x="0" y="565"/>
                </a:moveTo>
                <a:lnTo>
                  <a:pt x="0" y="565"/>
                </a:lnTo>
                <a:lnTo>
                  <a:pt x="20" y="424"/>
                </a:lnTo>
                <a:lnTo>
                  <a:pt x="71" y="70"/>
                </a:lnTo>
                <a:lnTo>
                  <a:pt x="83" y="0"/>
                </a:lnTo>
                <a:lnTo>
                  <a:pt x="356" y="46"/>
                </a:lnTo>
                <a:lnTo>
                  <a:pt x="695" y="87"/>
                </a:lnTo>
                <a:lnTo>
                  <a:pt x="671" y="374"/>
                </a:lnTo>
                <a:lnTo>
                  <a:pt x="650" y="659"/>
                </a:lnTo>
                <a:lnTo>
                  <a:pt x="185" y="598"/>
                </a:lnTo>
                <a:lnTo>
                  <a:pt x="0" y="565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grpSp>
        <p:nvGrpSpPr>
          <p:cNvPr id="3132" name="Group 60"/>
          <p:cNvGrpSpPr>
            <a:grpSpLocks/>
          </p:cNvGrpSpPr>
          <p:nvPr/>
        </p:nvGrpSpPr>
        <p:grpSpPr bwMode="auto">
          <a:xfrm>
            <a:off x="7658100" y="2197100"/>
            <a:ext cx="495300" cy="298450"/>
            <a:chOff x="5306" y="1569"/>
            <a:chExt cx="344" cy="213"/>
          </a:xfrm>
          <a:solidFill>
            <a:srgbClr val="FF0000"/>
          </a:solidFill>
        </p:grpSpPr>
        <p:sp>
          <p:nvSpPr>
            <p:cNvPr id="3133" name="Freeform 61"/>
            <p:cNvSpPr>
              <a:spLocks/>
            </p:cNvSpPr>
            <p:nvPr/>
          </p:nvSpPr>
          <p:spPr bwMode="auto">
            <a:xfrm>
              <a:off x="5306" y="1569"/>
              <a:ext cx="331" cy="192"/>
            </a:xfrm>
            <a:custGeom>
              <a:avLst/>
              <a:gdLst>
                <a:gd name="T0" fmla="*/ 0 w 331"/>
                <a:gd name="T1" fmla="*/ 78 h 192"/>
                <a:gd name="T2" fmla="*/ 0 w 331"/>
                <a:gd name="T3" fmla="*/ 78 h 192"/>
                <a:gd name="T4" fmla="*/ 1 w 331"/>
                <a:gd name="T5" fmla="*/ 179 h 192"/>
                <a:gd name="T6" fmla="*/ 155 w 331"/>
                <a:gd name="T7" fmla="*/ 142 h 192"/>
                <a:gd name="T8" fmla="*/ 182 w 331"/>
                <a:gd name="T9" fmla="*/ 131 h 192"/>
                <a:gd name="T10" fmla="*/ 192 w 331"/>
                <a:gd name="T11" fmla="*/ 131 h 192"/>
                <a:gd name="T12" fmla="*/ 203 w 331"/>
                <a:gd name="T13" fmla="*/ 162 h 192"/>
                <a:gd name="T14" fmla="*/ 223 w 331"/>
                <a:gd name="T15" fmla="*/ 165 h 192"/>
                <a:gd name="T16" fmla="*/ 230 w 331"/>
                <a:gd name="T17" fmla="*/ 189 h 192"/>
                <a:gd name="T18" fmla="*/ 242 w 331"/>
                <a:gd name="T19" fmla="*/ 191 h 192"/>
                <a:gd name="T20" fmla="*/ 244 w 331"/>
                <a:gd name="T21" fmla="*/ 174 h 192"/>
                <a:gd name="T22" fmla="*/ 254 w 331"/>
                <a:gd name="T23" fmla="*/ 168 h 192"/>
                <a:gd name="T24" fmla="*/ 258 w 331"/>
                <a:gd name="T25" fmla="*/ 152 h 192"/>
                <a:gd name="T26" fmla="*/ 263 w 331"/>
                <a:gd name="T27" fmla="*/ 149 h 192"/>
                <a:gd name="T28" fmla="*/ 270 w 331"/>
                <a:gd name="T29" fmla="*/ 176 h 192"/>
                <a:gd name="T30" fmla="*/ 285 w 331"/>
                <a:gd name="T31" fmla="*/ 170 h 192"/>
                <a:gd name="T32" fmla="*/ 289 w 331"/>
                <a:gd name="T33" fmla="*/ 158 h 192"/>
                <a:gd name="T34" fmla="*/ 309 w 331"/>
                <a:gd name="T35" fmla="*/ 146 h 192"/>
                <a:gd name="T36" fmla="*/ 319 w 331"/>
                <a:gd name="T37" fmla="*/ 142 h 192"/>
                <a:gd name="T38" fmla="*/ 330 w 331"/>
                <a:gd name="T39" fmla="*/ 152 h 192"/>
                <a:gd name="T40" fmla="*/ 326 w 331"/>
                <a:gd name="T41" fmla="*/ 125 h 192"/>
                <a:gd name="T42" fmla="*/ 311 w 331"/>
                <a:gd name="T43" fmla="*/ 92 h 192"/>
                <a:gd name="T44" fmla="*/ 301 w 331"/>
                <a:gd name="T45" fmla="*/ 89 h 192"/>
                <a:gd name="T46" fmla="*/ 292 w 331"/>
                <a:gd name="T47" fmla="*/ 89 h 192"/>
                <a:gd name="T48" fmla="*/ 294 w 331"/>
                <a:gd name="T49" fmla="*/ 96 h 192"/>
                <a:gd name="T50" fmla="*/ 301 w 331"/>
                <a:gd name="T51" fmla="*/ 96 h 192"/>
                <a:gd name="T52" fmla="*/ 306 w 331"/>
                <a:gd name="T53" fmla="*/ 96 h 192"/>
                <a:gd name="T54" fmla="*/ 315 w 331"/>
                <a:gd name="T55" fmla="*/ 106 h 192"/>
                <a:gd name="T56" fmla="*/ 318 w 331"/>
                <a:gd name="T57" fmla="*/ 119 h 192"/>
                <a:gd name="T58" fmla="*/ 312 w 331"/>
                <a:gd name="T59" fmla="*/ 131 h 192"/>
                <a:gd name="T60" fmla="*/ 287 w 331"/>
                <a:gd name="T61" fmla="*/ 143 h 192"/>
                <a:gd name="T62" fmla="*/ 274 w 331"/>
                <a:gd name="T63" fmla="*/ 137 h 192"/>
                <a:gd name="T64" fmla="*/ 267 w 331"/>
                <a:gd name="T65" fmla="*/ 119 h 192"/>
                <a:gd name="T66" fmla="*/ 254 w 331"/>
                <a:gd name="T67" fmla="*/ 116 h 192"/>
                <a:gd name="T68" fmla="*/ 256 w 331"/>
                <a:gd name="T69" fmla="*/ 105 h 192"/>
                <a:gd name="T70" fmla="*/ 243 w 331"/>
                <a:gd name="T71" fmla="*/ 89 h 192"/>
                <a:gd name="T72" fmla="*/ 225 w 331"/>
                <a:gd name="T73" fmla="*/ 80 h 192"/>
                <a:gd name="T74" fmla="*/ 225 w 331"/>
                <a:gd name="T75" fmla="*/ 89 h 192"/>
                <a:gd name="T76" fmla="*/ 215 w 331"/>
                <a:gd name="T77" fmla="*/ 84 h 192"/>
                <a:gd name="T78" fmla="*/ 210 w 331"/>
                <a:gd name="T79" fmla="*/ 74 h 192"/>
                <a:gd name="T80" fmla="*/ 213 w 331"/>
                <a:gd name="T81" fmla="*/ 62 h 192"/>
                <a:gd name="T82" fmla="*/ 224 w 331"/>
                <a:gd name="T83" fmla="*/ 52 h 192"/>
                <a:gd name="T84" fmla="*/ 220 w 331"/>
                <a:gd name="T85" fmla="*/ 44 h 192"/>
                <a:gd name="T86" fmla="*/ 235 w 331"/>
                <a:gd name="T87" fmla="*/ 31 h 192"/>
                <a:gd name="T88" fmla="*/ 220 w 331"/>
                <a:gd name="T89" fmla="*/ 18 h 192"/>
                <a:gd name="T90" fmla="*/ 213 w 331"/>
                <a:gd name="T91" fmla="*/ 0 h 192"/>
                <a:gd name="T92" fmla="*/ 182 w 331"/>
                <a:gd name="T93" fmla="*/ 26 h 192"/>
                <a:gd name="T94" fmla="*/ 70 w 331"/>
                <a:gd name="T95" fmla="*/ 58 h 192"/>
                <a:gd name="T96" fmla="*/ 0 w 331"/>
                <a:gd name="T97" fmla="*/ 78 h 192"/>
                <a:gd name="T98" fmla="*/ 0 w 331"/>
                <a:gd name="T99" fmla="*/ 78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31" h="192">
                  <a:moveTo>
                    <a:pt x="0" y="78"/>
                  </a:moveTo>
                  <a:lnTo>
                    <a:pt x="0" y="78"/>
                  </a:lnTo>
                  <a:lnTo>
                    <a:pt x="1" y="179"/>
                  </a:lnTo>
                  <a:lnTo>
                    <a:pt x="155" y="142"/>
                  </a:lnTo>
                  <a:lnTo>
                    <a:pt x="182" y="131"/>
                  </a:lnTo>
                  <a:lnTo>
                    <a:pt x="192" y="131"/>
                  </a:lnTo>
                  <a:lnTo>
                    <a:pt x="203" y="162"/>
                  </a:lnTo>
                  <a:lnTo>
                    <a:pt x="223" y="165"/>
                  </a:lnTo>
                  <a:lnTo>
                    <a:pt x="230" y="189"/>
                  </a:lnTo>
                  <a:lnTo>
                    <a:pt x="242" y="191"/>
                  </a:lnTo>
                  <a:lnTo>
                    <a:pt x="244" y="174"/>
                  </a:lnTo>
                  <a:lnTo>
                    <a:pt x="254" y="168"/>
                  </a:lnTo>
                  <a:lnTo>
                    <a:pt x="258" y="152"/>
                  </a:lnTo>
                  <a:lnTo>
                    <a:pt x="263" y="149"/>
                  </a:lnTo>
                  <a:lnTo>
                    <a:pt x="270" y="176"/>
                  </a:lnTo>
                  <a:lnTo>
                    <a:pt x="285" y="170"/>
                  </a:lnTo>
                  <a:lnTo>
                    <a:pt x="289" y="158"/>
                  </a:lnTo>
                  <a:lnTo>
                    <a:pt x="309" y="146"/>
                  </a:lnTo>
                  <a:lnTo>
                    <a:pt x="319" y="142"/>
                  </a:lnTo>
                  <a:lnTo>
                    <a:pt x="330" y="152"/>
                  </a:lnTo>
                  <a:lnTo>
                    <a:pt x="326" y="125"/>
                  </a:lnTo>
                  <a:lnTo>
                    <a:pt x="311" y="92"/>
                  </a:lnTo>
                  <a:lnTo>
                    <a:pt x="301" y="89"/>
                  </a:lnTo>
                  <a:lnTo>
                    <a:pt x="292" y="89"/>
                  </a:lnTo>
                  <a:lnTo>
                    <a:pt x="294" y="96"/>
                  </a:lnTo>
                  <a:lnTo>
                    <a:pt x="301" y="96"/>
                  </a:lnTo>
                  <a:lnTo>
                    <a:pt x="306" y="96"/>
                  </a:lnTo>
                  <a:lnTo>
                    <a:pt x="315" y="106"/>
                  </a:lnTo>
                  <a:lnTo>
                    <a:pt x="318" y="119"/>
                  </a:lnTo>
                  <a:lnTo>
                    <a:pt x="312" y="131"/>
                  </a:lnTo>
                  <a:lnTo>
                    <a:pt x="287" y="143"/>
                  </a:lnTo>
                  <a:lnTo>
                    <a:pt x="274" y="137"/>
                  </a:lnTo>
                  <a:lnTo>
                    <a:pt x="267" y="119"/>
                  </a:lnTo>
                  <a:lnTo>
                    <a:pt x="254" y="116"/>
                  </a:lnTo>
                  <a:lnTo>
                    <a:pt x="256" y="105"/>
                  </a:lnTo>
                  <a:lnTo>
                    <a:pt x="243" y="89"/>
                  </a:lnTo>
                  <a:lnTo>
                    <a:pt x="225" y="80"/>
                  </a:lnTo>
                  <a:lnTo>
                    <a:pt x="225" y="89"/>
                  </a:lnTo>
                  <a:lnTo>
                    <a:pt x="215" y="84"/>
                  </a:lnTo>
                  <a:lnTo>
                    <a:pt x="210" y="74"/>
                  </a:lnTo>
                  <a:lnTo>
                    <a:pt x="213" y="62"/>
                  </a:lnTo>
                  <a:lnTo>
                    <a:pt x="224" y="52"/>
                  </a:lnTo>
                  <a:lnTo>
                    <a:pt x="220" y="44"/>
                  </a:lnTo>
                  <a:lnTo>
                    <a:pt x="235" y="31"/>
                  </a:lnTo>
                  <a:lnTo>
                    <a:pt x="220" y="18"/>
                  </a:lnTo>
                  <a:lnTo>
                    <a:pt x="213" y="0"/>
                  </a:lnTo>
                  <a:lnTo>
                    <a:pt x="182" y="26"/>
                  </a:lnTo>
                  <a:lnTo>
                    <a:pt x="70" y="58"/>
                  </a:lnTo>
                  <a:lnTo>
                    <a:pt x="0" y="78"/>
                  </a:lnTo>
                  <a:lnTo>
                    <a:pt x="0" y="78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34" name="Freeform 62"/>
            <p:cNvSpPr>
              <a:spLocks/>
            </p:cNvSpPr>
            <p:nvPr/>
          </p:nvSpPr>
          <p:spPr bwMode="auto">
            <a:xfrm>
              <a:off x="5569" y="1753"/>
              <a:ext cx="33" cy="29"/>
            </a:xfrm>
            <a:custGeom>
              <a:avLst/>
              <a:gdLst>
                <a:gd name="T0" fmla="*/ 0 w 33"/>
                <a:gd name="T1" fmla="*/ 28 h 29"/>
                <a:gd name="T2" fmla="*/ 0 w 33"/>
                <a:gd name="T3" fmla="*/ 28 h 29"/>
                <a:gd name="T4" fmla="*/ 14 w 33"/>
                <a:gd name="T5" fmla="*/ 0 h 29"/>
                <a:gd name="T6" fmla="*/ 32 w 33"/>
                <a:gd name="T7" fmla="*/ 13 h 29"/>
                <a:gd name="T8" fmla="*/ 0 w 33"/>
                <a:gd name="T9" fmla="*/ 28 h 29"/>
                <a:gd name="T10" fmla="*/ 0 w 33"/>
                <a:gd name="T11" fmla="*/ 2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29">
                  <a:moveTo>
                    <a:pt x="0" y="28"/>
                  </a:moveTo>
                  <a:lnTo>
                    <a:pt x="0" y="28"/>
                  </a:lnTo>
                  <a:lnTo>
                    <a:pt x="14" y="0"/>
                  </a:lnTo>
                  <a:lnTo>
                    <a:pt x="32" y="13"/>
                  </a:lnTo>
                  <a:lnTo>
                    <a:pt x="0" y="28"/>
                  </a:lnTo>
                  <a:lnTo>
                    <a:pt x="0" y="28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35" name="Freeform 63"/>
            <p:cNvSpPr>
              <a:spLocks/>
            </p:cNvSpPr>
            <p:nvPr/>
          </p:nvSpPr>
          <p:spPr bwMode="auto">
            <a:xfrm>
              <a:off x="5625" y="1749"/>
              <a:ext cx="25" cy="21"/>
            </a:xfrm>
            <a:custGeom>
              <a:avLst/>
              <a:gdLst>
                <a:gd name="T0" fmla="*/ 0 w 25"/>
                <a:gd name="T1" fmla="*/ 20 h 21"/>
                <a:gd name="T2" fmla="*/ 0 w 25"/>
                <a:gd name="T3" fmla="*/ 20 h 21"/>
                <a:gd name="T4" fmla="*/ 13 w 25"/>
                <a:gd name="T5" fmla="*/ 0 h 21"/>
                <a:gd name="T6" fmla="*/ 24 w 25"/>
                <a:gd name="T7" fmla="*/ 17 h 21"/>
                <a:gd name="T8" fmla="*/ 0 w 25"/>
                <a:gd name="T9" fmla="*/ 20 h 21"/>
                <a:gd name="T10" fmla="*/ 0 w 25"/>
                <a:gd name="T11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1">
                  <a:moveTo>
                    <a:pt x="0" y="20"/>
                  </a:moveTo>
                  <a:lnTo>
                    <a:pt x="0" y="20"/>
                  </a:lnTo>
                  <a:lnTo>
                    <a:pt x="13" y="0"/>
                  </a:lnTo>
                  <a:lnTo>
                    <a:pt x="24" y="17"/>
                  </a:lnTo>
                  <a:lnTo>
                    <a:pt x="0" y="20"/>
                  </a:lnTo>
                  <a:lnTo>
                    <a:pt x="0" y="20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99" name="Group 64"/>
          <p:cNvGrpSpPr>
            <a:grpSpLocks/>
          </p:cNvGrpSpPr>
          <p:nvPr/>
        </p:nvGrpSpPr>
        <p:grpSpPr bwMode="auto">
          <a:xfrm>
            <a:off x="6470650" y="3108325"/>
            <a:ext cx="1112838" cy="695325"/>
            <a:chOff x="4484" y="2219"/>
            <a:chExt cx="771" cy="497"/>
          </a:xfrm>
          <a:solidFill>
            <a:srgbClr val="FF0000"/>
          </a:solidFill>
        </p:grpSpPr>
        <p:sp>
          <p:nvSpPr>
            <p:cNvPr id="2181" name="Freeform 65"/>
            <p:cNvSpPr>
              <a:spLocks/>
            </p:cNvSpPr>
            <p:nvPr/>
          </p:nvSpPr>
          <p:spPr bwMode="auto">
            <a:xfrm>
              <a:off x="4484" y="2219"/>
              <a:ext cx="765" cy="497"/>
            </a:xfrm>
            <a:custGeom>
              <a:avLst/>
              <a:gdLst>
                <a:gd name="T0" fmla="*/ 0 w 765"/>
                <a:gd name="T1" fmla="*/ 496 h 497"/>
                <a:gd name="T2" fmla="*/ 71 w 765"/>
                <a:gd name="T3" fmla="*/ 431 h 497"/>
                <a:gd name="T4" fmla="*/ 121 w 765"/>
                <a:gd name="T5" fmla="*/ 376 h 497"/>
                <a:gd name="T6" fmla="*/ 175 w 765"/>
                <a:gd name="T7" fmla="*/ 376 h 497"/>
                <a:gd name="T8" fmla="*/ 222 w 765"/>
                <a:gd name="T9" fmla="*/ 366 h 497"/>
                <a:gd name="T10" fmla="*/ 258 w 765"/>
                <a:gd name="T11" fmla="*/ 335 h 497"/>
                <a:gd name="T12" fmla="*/ 316 w 765"/>
                <a:gd name="T13" fmla="*/ 296 h 497"/>
                <a:gd name="T14" fmla="*/ 344 w 765"/>
                <a:gd name="T15" fmla="*/ 194 h 497"/>
                <a:gd name="T16" fmla="*/ 385 w 765"/>
                <a:gd name="T17" fmla="*/ 166 h 497"/>
                <a:gd name="T18" fmla="*/ 421 w 765"/>
                <a:gd name="T19" fmla="*/ 108 h 497"/>
                <a:gd name="T20" fmla="*/ 454 w 765"/>
                <a:gd name="T21" fmla="*/ 0 h 497"/>
                <a:gd name="T22" fmla="*/ 517 w 765"/>
                <a:gd name="T23" fmla="*/ 6 h 497"/>
                <a:gd name="T24" fmla="*/ 559 w 765"/>
                <a:gd name="T25" fmla="*/ 34 h 497"/>
                <a:gd name="T26" fmla="*/ 591 w 765"/>
                <a:gd name="T27" fmla="*/ 66 h 497"/>
                <a:gd name="T28" fmla="*/ 574 w 765"/>
                <a:gd name="T29" fmla="*/ 114 h 497"/>
                <a:gd name="T30" fmla="*/ 600 w 765"/>
                <a:gd name="T31" fmla="*/ 126 h 497"/>
                <a:gd name="T32" fmla="*/ 615 w 765"/>
                <a:gd name="T33" fmla="*/ 149 h 497"/>
                <a:gd name="T34" fmla="*/ 658 w 765"/>
                <a:gd name="T35" fmla="*/ 164 h 497"/>
                <a:gd name="T36" fmla="*/ 683 w 765"/>
                <a:gd name="T37" fmla="*/ 185 h 497"/>
                <a:gd name="T38" fmla="*/ 687 w 765"/>
                <a:gd name="T39" fmla="*/ 215 h 497"/>
                <a:gd name="T40" fmla="*/ 654 w 765"/>
                <a:gd name="T41" fmla="*/ 199 h 497"/>
                <a:gd name="T42" fmla="*/ 668 w 765"/>
                <a:gd name="T43" fmla="*/ 223 h 497"/>
                <a:gd name="T44" fmla="*/ 678 w 765"/>
                <a:gd name="T45" fmla="*/ 233 h 497"/>
                <a:gd name="T46" fmla="*/ 703 w 765"/>
                <a:gd name="T47" fmla="*/ 257 h 497"/>
                <a:gd name="T48" fmla="*/ 685 w 765"/>
                <a:gd name="T49" fmla="*/ 250 h 497"/>
                <a:gd name="T50" fmla="*/ 695 w 765"/>
                <a:gd name="T51" fmla="*/ 266 h 497"/>
                <a:gd name="T52" fmla="*/ 657 w 765"/>
                <a:gd name="T53" fmla="*/ 252 h 497"/>
                <a:gd name="T54" fmla="*/ 654 w 765"/>
                <a:gd name="T55" fmla="*/ 254 h 497"/>
                <a:gd name="T56" fmla="*/ 690 w 765"/>
                <a:gd name="T57" fmla="*/ 277 h 497"/>
                <a:gd name="T58" fmla="*/ 702 w 765"/>
                <a:gd name="T59" fmla="*/ 290 h 497"/>
                <a:gd name="T60" fmla="*/ 711 w 765"/>
                <a:gd name="T61" fmla="*/ 296 h 497"/>
                <a:gd name="T62" fmla="*/ 678 w 765"/>
                <a:gd name="T63" fmla="*/ 296 h 497"/>
                <a:gd name="T64" fmla="*/ 648 w 765"/>
                <a:gd name="T65" fmla="*/ 283 h 497"/>
                <a:gd name="T66" fmla="*/ 636 w 765"/>
                <a:gd name="T67" fmla="*/ 286 h 497"/>
                <a:gd name="T68" fmla="*/ 670 w 765"/>
                <a:gd name="T69" fmla="*/ 306 h 497"/>
                <a:gd name="T70" fmla="*/ 710 w 765"/>
                <a:gd name="T71" fmla="*/ 319 h 497"/>
                <a:gd name="T72" fmla="*/ 722 w 765"/>
                <a:gd name="T73" fmla="*/ 311 h 497"/>
                <a:gd name="T74" fmla="*/ 764 w 765"/>
                <a:gd name="T75" fmla="*/ 356 h 497"/>
                <a:gd name="T76" fmla="*/ 743 w 765"/>
                <a:gd name="T77" fmla="*/ 362 h 497"/>
                <a:gd name="T78" fmla="*/ 196 w 765"/>
                <a:gd name="T79" fmla="*/ 464 h 497"/>
                <a:gd name="T80" fmla="*/ 0 w 765"/>
                <a:gd name="T81" fmla="*/ 496 h 49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765" h="497">
                  <a:moveTo>
                    <a:pt x="0" y="496"/>
                  </a:moveTo>
                  <a:lnTo>
                    <a:pt x="0" y="496"/>
                  </a:lnTo>
                  <a:lnTo>
                    <a:pt x="71" y="442"/>
                  </a:lnTo>
                  <a:lnTo>
                    <a:pt x="71" y="431"/>
                  </a:lnTo>
                  <a:lnTo>
                    <a:pt x="95" y="395"/>
                  </a:lnTo>
                  <a:lnTo>
                    <a:pt x="121" y="376"/>
                  </a:lnTo>
                  <a:lnTo>
                    <a:pt x="146" y="338"/>
                  </a:lnTo>
                  <a:lnTo>
                    <a:pt x="175" y="376"/>
                  </a:lnTo>
                  <a:lnTo>
                    <a:pt x="210" y="356"/>
                  </a:lnTo>
                  <a:lnTo>
                    <a:pt x="222" y="366"/>
                  </a:lnTo>
                  <a:lnTo>
                    <a:pt x="244" y="356"/>
                  </a:lnTo>
                  <a:lnTo>
                    <a:pt x="258" y="335"/>
                  </a:lnTo>
                  <a:lnTo>
                    <a:pt x="296" y="327"/>
                  </a:lnTo>
                  <a:lnTo>
                    <a:pt x="316" y="296"/>
                  </a:lnTo>
                  <a:lnTo>
                    <a:pt x="306" y="289"/>
                  </a:lnTo>
                  <a:lnTo>
                    <a:pt x="344" y="194"/>
                  </a:lnTo>
                  <a:lnTo>
                    <a:pt x="350" y="147"/>
                  </a:lnTo>
                  <a:lnTo>
                    <a:pt x="385" y="166"/>
                  </a:lnTo>
                  <a:lnTo>
                    <a:pt x="401" y="112"/>
                  </a:lnTo>
                  <a:lnTo>
                    <a:pt x="421" y="108"/>
                  </a:lnTo>
                  <a:lnTo>
                    <a:pt x="446" y="54"/>
                  </a:lnTo>
                  <a:lnTo>
                    <a:pt x="454" y="0"/>
                  </a:lnTo>
                  <a:lnTo>
                    <a:pt x="506" y="33"/>
                  </a:lnTo>
                  <a:lnTo>
                    <a:pt x="517" y="6"/>
                  </a:lnTo>
                  <a:lnTo>
                    <a:pt x="541" y="12"/>
                  </a:lnTo>
                  <a:lnTo>
                    <a:pt x="559" y="34"/>
                  </a:lnTo>
                  <a:lnTo>
                    <a:pt x="579" y="48"/>
                  </a:lnTo>
                  <a:lnTo>
                    <a:pt x="591" y="66"/>
                  </a:lnTo>
                  <a:lnTo>
                    <a:pt x="590" y="82"/>
                  </a:lnTo>
                  <a:lnTo>
                    <a:pt x="574" y="114"/>
                  </a:lnTo>
                  <a:lnTo>
                    <a:pt x="579" y="134"/>
                  </a:lnTo>
                  <a:lnTo>
                    <a:pt x="600" y="126"/>
                  </a:lnTo>
                  <a:lnTo>
                    <a:pt x="607" y="140"/>
                  </a:lnTo>
                  <a:lnTo>
                    <a:pt x="615" y="149"/>
                  </a:lnTo>
                  <a:lnTo>
                    <a:pt x="648" y="151"/>
                  </a:lnTo>
                  <a:lnTo>
                    <a:pt x="658" y="164"/>
                  </a:lnTo>
                  <a:lnTo>
                    <a:pt x="690" y="175"/>
                  </a:lnTo>
                  <a:lnTo>
                    <a:pt x="683" y="185"/>
                  </a:lnTo>
                  <a:lnTo>
                    <a:pt x="686" y="207"/>
                  </a:lnTo>
                  <a:lnTo>
                    <a:pt x="687" y="215"/>
                  </a:lnTo>
                  <a:lnTo>
                    <a:pt x="675" y="211"/>
                  </a:lnTo>
                  <a:lnTo>
                    <a:pt x="654" y="199"/>
                  </a:lnTo>
                  <a:lnTo>
                    <a:pt x="621" y="174"/>
                  </a:lnTo>
                  <a:lnTo>
                    <a:pt x="668" y="223"/>
                  </a:lnTo>
                  <a:lnTo>
                    <a:pt x="693" y="225"/>
                  </a:lnTo>
                  <a:lnTo>
                    <a:pt x="678" y="233"/>
                  </a:lnTo>
                  <a:lnTo>
                    <a:pt x="705" y="248"/>
                  </a:lnTo>
                  <a:lnTo>
                    <a:pt x="703" y="257"/>
                  </a:lnTo>
                  <a:lnTo>
                    <a:pt x="695" y="249"/>
                  </a:lnTo>
                  <a:lnTo>
                    <a:pt x="685" y="250"/>
                  </a:lnTo>
                  <a:lnTo>
                    <a:pt x="687" y="258"/>
                  </a:lnTo>
                  <a:lnTo>
                    <a:pt x="695" y="266"/>
                  </a:lnTo>
                  <a:lnTo>
                    <a:pt x="685" y="272"/>
                  </a:lnTo>
                  <a:lnTo>
                    <a:pt x="657" y="252"/>
                  </a:lnTo>
                  <a:lnTo>
                    <a:pt x="646" y="240"/>
                  </a:lnTo>
                  <a:lnTo>
                    <a:pt x="654" y="254"/>
                  </a:lnTo>
                  <a:lnTo>
                    <a:pt x="678" y="277"/>
                  </a:lnTo>
                  <a:lnTo>
                    <a:pt x="690" y="277"/>
                  </a:lnTo>
                  <a:lnTo>
                    <a:pt x="703" y="283"/>
                  </a:lnTo>
                  <a:lnTo>
                    <a:pt x="702" y="290"/>
                  </a:lnTo>
                  <a:lnTo>
                    <a:pt x="710" y="290"/>
                  </a:lnTo>
                  <a:lnTo>
                    <a:pt x="711" y="296"/>
                  </a:lnTo>
                  <a:lnTo>
                    <a:pt x="700" y="307"/>
                  </a:lnTo>
                  <a:lnTo>
                    <a:pt x="678" y="296"/>
                  </a:lnTo>
                  <a:lnTo>
                    <a:pt x="672" y="287"/>
                  </a:lnTo>
                  <a:lnTo>
                    <a:pt x="648" y="283"/>
                  </a:lnTo>
                  <a:lnTo>
                    <a:pt x="643" y="273"/>
                  </a:lnTo>
                  <a:lnTo>
                    <a:pt x="636" y="286"/>
                  </a:lnTo>
                  <a:lnTo>
                    <a:pt x="669" y="296"/>
                  </a:lnTo>
                  <a:lnTo>
                    <a:pt x="670" y="306"/>
                  </a:lnTo>
                  <a:lnTo>
                    <a:pt x="700" y="319"/>
                  </a:lnTo>
                  <a:lnTo>
                    <a:pt x="710" y="319"/>
                  </a:lnTo>
                  <a:lnTo>
                    <a:pt x="711" y="307"/>
                  </a:lnTo>
                  <a:lnTo>
                    <a:pt x="722" y="311"/>
                  </a:lnTo>
                  <a:lnTo>
                    <a:pt x="740" y="310"/>
                  </a:lnTo>
                  <a:lnTo>
                    <a:pt x="764" y="356"/>
                  </a:lnTo>
                  <a:lnTo>
                    <a:pt x="748" y="349"/>
                  </a:lnTo>
                  <a:lnTo>
                    <a:pt x="743" y="362"/>
                  </a:lnTo>
                  <a:lnTo>
                    <a:pt x="442" y="427"/>
                  </a:lnTo>
                  <a:lnTo>
                    <a:pt x="196" y="464"/>
                  </a:lnTo>
                  <a:lnTo>
                    <a:pt x="0" y="496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2" name="Freeform 66"/>
            <p:cNvSpPr>
              <a:spLocks/>
            </p:cNvSpPr>
            <p:nvPr/>
          </p:nvSpPr>
          <p:spPr bwMode="auto">
            <a:xfrm>
              <a:off x="5213" y="2355"/>
              <a:ext cx="42" cy="142"/>
            </a:xfrm>
            <a:custGeom>
              <a:avLst/>
              <a:gdLst>
                <a:gd name="T0" fmla="*/ 0 w 42"/>
                <a:gd name="T1" fmla="*/ 79 h 142"/>
                <a:gd name="T2" fmla="*/ 0 w 42"/>
                <a:gd name="T3" fmla="*/ 79 h 142"/>
                <a:gd name="T4" fmla="*/ 0 w 42"/>
                <a:gd name="T5" fmla="*/ 124 h 142"/>
                <a:gd name="T6" fmla="*/ 9 w 42"/>
                <a:gd name="T7" fmla="*/ 141 h 142"/>
                <a:gd name="T8" fmla="*/ 14 w 42"/>
                <a:gd name="T9" fmla="*/ 92 h 142"/>
                <a:gd name="T10" fmla="*/ 33 w 42"/>
                <a:gd name="T11" fmla="*/ 69 h 142"/>
                <a:gd name="T12" fmla="*/ 41 w 42"/>
                <a:gd name="T13" fmla="*/ 0 h 142"/>
                <a:gd name="T14" fmla="*/ 19 w 42"/>
                <a:gd name="T15" fmla="*/ 16 h 142"/>
                <a:gd name="T16" fmla="*/ 0 w 42"/>
                <a:gd name="T17" fmla="*/ 79 h 142"/>
                <a:gd name="T18" fmla="*/ 0 w 42"/>
                <a:gd name="T19" fmla="*/ 79 h 1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2" h="142">
                  <a:moveTo>
                    <a:pt x="0" y="79"/>
                  </a:moveTo>
                  <a:lnTo>
                    <a:pt x="0" y="79"/>
                  </a:lnTo>
                  <a:lnTo>
                    <a:pt x="0" y="124"/>
                  </a:lnTo>
                  <a:lnTo>
                    <a:pt x="9" y="141"/>
                  </a:lnTo>
                  <a:lnTo>
                    <a:pt x="14" y="92"/>
                  </a:lnTo>
                  <a:lnTo>
                    <a:pt x="33" y="69"/>
                  </a:lnTo>
                  <a:lnTo>
                    <a:pt x="41" y="0"/>
                  </a:lnTo>
                  <a:lnTo>
                    <a:pt x="19" y="16"/>
                  </a:lnTo>
                  <a:lnTo>
                    <a:pt x="0" y="79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00" name="Rectangle 67"/>
          <p:cNvSpPr>
            <a:spLocks noGrp="1" noChangeArrowheads="1"/>
          </p:cNvSpPr>
          <p:nvPr>
            <p:ph type="body" idx="1"/>
          </p:nvPr>
        </p:nvSpPr>
        <p:spPr>
          <a:xfrm>
            <a:off x="6588126" y="5010150"/>
            <a:ext cx="364331" cy="141288"/>
          </a:xfrm>
          <a:solidFill>
            <a:srgbClr val="FF0000"/>
          </a:solidFill>
        </p:spPr>
        <p:txBody>
          <a:bodyPr lIns="0" tIns="0" rIns="0" bIns="0"/>
          <a:lstStyle/>
          <a:p>
            <a:pPr marL="0" indent="0" defTabSz="482600" eaLnBrk="1" hangingPunct="1">
              <a:spcBef>
                <a:spcPct val="0"/>
              </a:spcBef>
              <a:buClr>
                <a:srgbClr val="808080"/>
              </a:buClr>
              <a:buSzPct val="90000"/>
              <a:buFont typeface="Monotype Sorts" pitchFamily="2" charset="2"/>
              <a:buChar char=" "/>
            </a:pPr>
            <a:r>
              <a:rPr lang="en-US" sz="600" dirty="0" smtClean="0"/>
              <a:t>FLORIDA</a:t>
            </a:r>
          </a:p>
        </p:txBody>
      </p:sp>
      <p:sp>
        <p:nvSpPr>
          <p:cNvPr id="2101" name="Text Box 68"/>
          <p:cNvSpPr txBox="1">
            <a:spLocks noChangeArrowheads="1"/>
          </p:cNvSpPr>
          <p:nvPr/>
        </p:nvSpPr>
        <p:spPr bwMode="auto">
          <a:xfrm>
            <a:off x="5422900" y="4900613"/>
            <a:ext cx="420688" cy="682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500" dirty="0">
                <a:solidFill>
                  <a:srgbClr val="000000"/>
                </a:solidFill>
                <a:cs typeface="Arial" charset="0"/>
              </a:rPr>
              <a:t>MISSISSIPPI</a:t>
            </a:r>
            <a:endParaRPr lang="en-US" sz="5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02" name="Text Box 69"/>
          <p:cNvSpPr txBox="1">
            <a:spLocks noChangeArrowheads="1"/>
          </p:cNvSpPr>
          <p:nvPr/>
        </p:nvSpPr>
        <p:spPr bwMode="auto">
          <a:xfrm>
            <a:off x="6603603" y="3341688"/>
            <a:ext cx="308769" cy="13335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500" dirty="0" smtClean="0">
                <a:solidFill>
                  <a:srgbClr val="000000"/>
                </a:solidFill>
                <a:cs typeface="Arial" charset="0"/>
              </a:rPr>
              <a:t>WEST </a:t>
            </a:r>
            <a:endParaRPr lang="en-US" sz="500" dirty="0">
              <a:solidFill>
                <a:srgbClr val="000000"/>
              </a:solidFill>
              <a:cs typeface="Arial" charset="0"/>
            </a:endParaRPr>
          </a:p>
          <a:p>
            <a:pPr algn="ctr"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500" dirty="0">
                <a:solidFill>
                  <a:srgbClr val="000000"/>
                </a:solidFill>
                <a:cs typeface="Arial" charset="0"/>
              </a:rPr>
              <a:t>VIRGINIA</a:t>
            </a:r>
          </a:p>
        </p:txBody>
      </p:sp>
      <p:sp>
        <p:nvSpPr>
          <p:cNvPr id="2103" name="Text Box 70"/>
          <p:cNvSpPr txBox="1">
            <a:spLocks noChangeArrowheads="1"/>
          </p:cNvSpPr>
          <p:nvPr/>
        </p:nvSpPr>
        <p:spPr bwMode="auto">
          <a:xfrm>
            <a:off x="8174038" y="2487613"/>
            <a:ext cx="736600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>
                <a:solidFill>
                  <a:srgbClr val="000000"/>
                </a:solidFill>
                <a:cs typeface="Arial" charset="0"/>
              </a:rPr>
              <a:t>RHODE ISLAND </a:t>
            </a:r>
            <a:endParaRPr lang="en-US" sz="2200">
              <a:latin typeface="Times New Roman" pitchFamily="18" charset="0"/>
              <a:cs typeface="Arial" charset="0"/>
            </a:endParaRPr>
          </a:p>
        </p:txBody>
      </p:sp>
      <p:sp>
        <p:nvSpPr>
          <p:cNvPr id="2104" name="Text Box 71"/>
          <p:cNvSpPr txBox="1">
            <a:spLocks noChangeArrowheads="1"/>
          </p:cNvSpPr>
          <p:nvPr/>
        </p:nvSpPr>
        <p:spPr bwMode="auto">
          <a:xfrm>
            <a:off x="1433513" y="1341438"/>
            <a:ext cx="690562" cy="1222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 smtClean="0">
                <a:solidFill>
                  <a:srgbClr val="000000"/>
                </a:solidFill>
                <a:cs typeface="Arial" charset="0"/>
              </a:rPr>
              <a:t>WASHINGTON</a:t>
            </a:r>
            <a:endParaRPr lang="en-US" sz="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105" name="Text Box 72"/>
          <p:cNvSpPr txBox="1">
            <a:spLocks noChangeArrowheads="1"/>
          </p:cNvSpPr>
          <p:nvPr/>
        </p:nvSpPr>
        <p:spPr bwMode="auto">
          <a:xfrm>
            <a:off x="1389063" y="1928813"/>
            <a:ext cx="450850" cy="1222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OREGON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06" name="Text Box 73"/>
          <p:cNvSpPr txBox="1">
            <a:spLocks noChangeArrowheads="1"/>
          </p:cNvSpPr>
          <p:nvPr/>
        </p:nvSpPr>
        <p:spPr bwMode="auto">
          <a:xfrm>
            <a:off x="2166938" y="2081213"/>
            <a:ext cx="336550" cy="1397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 smtClean="0">
                <a:solidFill>
                  <a:srgbClr val="000000"/>
                </a:solidFill>
                <a:cs typeface="Arial" charset="0"/>
              </a:rPr>
              <a:t>IDAHO*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07" name="Text Box 74"/>
          <p:cNvSpPr txBox="1">
            <a:spLocks noChangeArrowheads="1"/>
          </p:cNvSpPr>
          <p:nvPr/>
        </p:nvSpPr>
        <p:spPr bwMode="auto">
          <a:xfrm>
            <a:off x="2862263" y="1651000"/>
            <a:ext cx="500062" cy="1206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 smtClean="0">
                <a:solidFill>
                  <a:srgbClr val="000000"/>
                </a:solidFill>
                <a:cs typeface="Arial" charset="0"/>
              </a:rPr>
              <a:t>MONTANA*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08" name="Text Box 75"/>
          <p:cNvSpPr txBox="1">
            <a:spLocks noChangeArrowheads="1"/>
          </p:cNvSpPr>
          <p:nvPr/>
        </p:nvSpPr>
        <p:spPr bwMode="auto">
          <a:xfrm>
            <a:off x="2979738" y="2436813"/>
            <a:ext cx="496887" cy="1222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>
                <a:solidFill>
                  <a:srgbClr val="000000"/>
                </a:solidFill>
                <a:cs typeface="Arial" charset="0"/>
              </a:rPr>
              <a:t>WYOMING</a:t>
            </a:r>
          </a:p>
        </p:txBody>
      </p:sp>
      <p:sp>
        <p:nvSpPr>
          <p:cNvPr id="2109" name="Text Box 76"/>
          <p:cNvSpPr txBox="1">
            <a:spLocks noChangeArrowheads="1"/>
          </p:cNvSpPr>
          <p:nvPr/>
        </p:nvSpPr>
        <p:spPr bwMode="auto">
          <a:xfrm>
            <a:off x="3960813" y="1598613"/>
            <a:ext cx="412750" cy="2603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>
                <a:solidFill>
                  <a:srgbClr val="000000"/>
                </a:solidFill>
                <a:cs typeface="Arial" charset="0"/>
              </a:rPr>
              <a:t>NORTH</a:t>
            </a: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>
                <a:solidFill>
                  <a:srgbClr val="000000"/>
                </a:solidFill>
                <a:cs typeface="Arial" charset="0"/>
              </a:rPr>
              <a:t>DAKOTA</a:t>
            </a:r>
            <a:endParaRPr lang="en-US" sz="2200">
              <a:latin typeface="Times New Roman" pitchFamily="18" charset="0"/>
              <a:cs typeface="Arial" charset="0"/>
            </a:endParaRPr>
          </a:p>
        </p:txBody>
      </p:sp>
      <p:sp>
        <p:nvSpPr>
          <p:cNvPr id="2110" name="Text Box 77"/>
          <p:cNvSpPr txBox="1">
            <a:spLocks noChangeArrowheads="1"/>
          </p:cNvSpPr>
          <p:nvPr/>
        </p:nvSpPr>
        <p:spPr bwMode="auto">
          <a:xfrm>
            <a:off x="3979863" y="2184400"/>
            <a:ext cx="427037" cy="2762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SOUTH</a:t>
            </a: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DAKOTA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11" name="Text Box 78"/>
          <p:cNvSpPr txBox="1">
            <a:spLocks noChangeArrowheads="1"/>
          </p:cNvSpPr>
          <p:nvPr/>
        </p:nvSpPr>
        <p:spPr bwMode="auto">
          <a:xfrm>
            <a:off x="3944938" y="2840038"/>
            <a:ext cx="525462" cy="1079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 smtClean="0">
                <a:solidFill>
                  <a:srgbClr val="000000"/>
                </a:solidFill>
                <a:cs typeface="Arial" charset="0"/>
              </a:rPr>
              <a:t>NEBRASKA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12" name="Text Box 79"/>
          <p:cNvSpPr txBox="1">
            <a:spLocks noChangeArrowheads="1"/>
          </p:cNvSpPr>
          <p:nvPr/>
        </p:nvSpPr>
        <p:spPr bwMode="auto">
          <a:xfrm>
            <a:off x="4638675" y="1728788"/>
            <a:ext cx="544513" cy="130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  MINNESOTA</a:t>
            </a: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13" name="Text Box 80"/>
          <p:cNvSpPr txBox="1">
            <a:spLocks noChangeArrowheads="1"/>
          </p:cNvSpPr>
          <p:nvPr/>
        </p:nvSpPr>
        <p:spPr bwMode="auto">
          <a:xfrm>
            <a:off x="5183188" y="2165350"/>
            <a:ext cx="598487" cy="1381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>
                <a:solidFill>
                  <a:srgbClr val="000000"/>
                </a:solidFill>
                <a:cs typeface="Arial" charset="0"/>
              </a:rPr>
              <a:t>WISCONSIN</a:t>
            </a:r>
            <a:endParaRPr lang="en-US" sz="2200">
              <a:latin typeface="Times New Roman" pitchFamily="18" charset="0"/>
              <a:cs typeface="Arial" charset="0"/>
            </a:endParaRPr>
          </a:p>
        </p:txBody>
      </p:sp>
      <p:sp>
        <p:nvSpPr>
          <p:cNvPr id="2114" name="Text Box 81"/>
          <p:cNvSpPr txBox="1">
            <a:spLocks noChangeArrowheads="1"/>
          </p:cNvSpPr>
          <p:nvPr/>
        </p:nvSpPr>
        <p:spPr bwMode="auto">
          <a:xfrm>
            <a:off x="5419726" y="3140075"/>
            <a:ext cx="374650" cy="182563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  </a:t>
            </a:r>
            <a:r>
              <a:rPr lang="en-US" sz="600" dirty="0" smtClean="0">
                <a:solidFill>
                  <a:srgbClr val="000000"/>
                </a:solidFill>
                <a:cs typeface="Arial" charset="0"/>
              </a:rPr>
              <a:t>ILLINOIS</a:t>
            </a:r>
            <a:endParaRPr lang="en-US" sz="600" dirty="0">
              <a:solidFill>
                <a:srgbClr val="000000"/>
              </a:solidFill>
              <a:cs typeface="Arial" charset="0"/>
            </a:endParaRP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    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15" name="Text Box 82"/>
          <p:cNvSpPr txBox="1">
            <a:spLocks noChangeArrowheads="1"/>
          </p:cNvSpPr>
          <p:nvPr/>
        </p:nvSpPr>
        <p:spPr bwMode="auto">
          <a:xfrm>
            <a:off x="5876926" y="3103564"/>
            <a:ext cx="349250" cy="12779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INDIANA</a:t>
            </a: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16" name="Text Box 83"/>
          <p:cNvSpPr txBox="1">
            <a:spLocks noChangeArrowheads="1"/>
          </p:cNvSpPr>
          <p:nvPr/>
        </p:nvSpPr>
        <p:spPr bwMode="auto">
          <a:xfrm>
            <a:off x="6362700" y="3001963"/>
            <a:ext cx="280988" cy="1031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>
                <a:solidFill>
                  <a:srgbClr val="000000"/>
                </a:solidFill>
                <a:cs typeface="Arial" charset="0"/>
              </a:rPr>
              <a:t>OHIO</a:t>
            </a:r>
            <a:endParaRPr lang="en-US" sz="2200">
              <a:latin typeface="Times New Roman" pitchFamily="18" charset="0"/>
              <a:cs typeface="Arial" charset="0"/>
            </a:endParaRPr>
          </a:p>
        </p:txBody>
      </p:sp>
      <p:sp>
        <p:nvSpPr>
          <p:cNvPr id="2117" name="Text Box 84"/>
          <p:cNvSpPr txBox="1">
            <a:spLocks noChangeArrowheads="1"/>
          </p:cNvSpPr>
          <p:nvPr/>
        </p:nvSpPr>
        <p:spPr bwMode="auto">
          <a:xfrm>
            <a:off x="5006975" y="3511153"/>
            <a:ext cx="474663" cy="20359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 smtClean="0">
                <a:solidFill>
                  <a:srgbClr val="000000"/>
                </a:solidFill>
                <a:cs typeface="Arial" charset="0"/>
              </a:rPr>
              <a:t>MISSOURI*</a:t>
            </a:r>
            <a:endParaRPr lang="en-US" sz="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118" name="Text Box 85"/>
          <p:cNvSpPr txBox="1">
            <a:spLocks noChangeArrowheads="1"/>
          </p:cNvSpPr>
          <p:nvPr/>
        </p:nvSpPr>
        <p:spPr bwMode="auto">
          <a:xfrm>
            <a:off x="4167188" y="3468688"/>
            <a:ext cx="365125" cy="1365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endParaRPr lang="en-US" sz="2200">
              <a:latin typeface="Times New Roman" pitchFamily="18" charset="0"/>
              <a:cs typeface="Arial" charset="0"/>
            </a:endParaRPr>
          </a:p>
        </p:txBody>
      </p:sp>
      <p:sp>
        <p:nvSpPr>
          <p:cNvPr id="2119" name="Text Box 86"/>
          <p:cNvSpPr txBox="1">
            <a:spLocks noChangeArrowheads="1"/>
          </p:cNvSpPr>
          <p:nvPr/>
        </p:nvSpPr>
        <p:spPr bwMode="auto">
          <a:xfrm>
            <a:off x="3146425" y="3311525"/>
            <a:ext cx="592138" cy="1381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 smtClean="0">
                <a:solidFill>
                  <a:srgbClr val="000000"/>
                </a:solidFill>
                <a:cs typeface="Arial" charset="0"/>
              </a:rPr>
              <a:t>COLORADO*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20" name="Text Box 87"/>
          <p:cNvSpPr txBox="1">
            <a:spLocks noChangeArrowheads="1"/>
          </p:cNvSpPr>
          <p:nvPr/>
        </p:nvSpPr>
        <p:spPr bwMode="auto">
          <a:xfrm>
            <a:off x="2444750" y="3084513"/>
            <a:ext cx="290513" cy="1365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UTAH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21" name="Text Box 88"/>
          <p:cNvSpPr txBox="1">
            <a:spLocks noChangeArrowheads="1"/>
          </p:cNvSpPr>
          <p:nvPr/>
        </p:nvSpPr>
        <p:spPr bwMode="auto">
          <a:xfrm>
            <a:off x="1673225" y="2933700"/>
            <a:ext cx="427038" cy="138113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 smtClean="0">
                <a:solidFill>
                  <a:srgbClr val="000000"/>
                </a:solidFill>
                <a:cs typeface="Arial" charset="0"/>
              </a:rPr>
              <a:t>NEVADA </a:t>
            </a:r>
            <a:endParaRPr lang="en-US" sz="600" dirty="0">
              <a:solidFill>
                <a:srgbClr val="000000"/>
              </a:solidFill>
              <a:cs typeface="Arial" charset="0"/>
            </a:endParaRP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    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22" name="Text Box 89"/>
          <p:cNvSpPr txBox="1">
            <a:spLocks noChangeArrowheads="1"/>
          </p:cNvSpPr>
          <p:nvPr/>
        </p:nvSpPr>
        <p:spPr bwMode="auto">
          <a:xfrm>
            <a:off x="1136650" y="3439319"/>
            <a:ext cx="536575" cy="143669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CALIFORNIA</a:t>
            </a:r>
          </a:p>
        </p:txBody>
      </p:sp>
      <p:sp>
        <p:nvSpPr>
          <p:cNvPr id="2123" name="Text Box 90"/>
          <p:cNvSpPr txBox="1">
            <a:spLocks noChangeArrowheads="1"/>
          </p:cNvSpPr>
          <p:nvPr/>
        </p:nvSpPr>
        <p:spPr bwMode="auto">
          <a:xfrm>
            <a:off x="2206625" y="4044950"/>
            <a:ext cx="457200" cy="1397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>
                <a:solidFill>
                  <a:srgbClr val="000000"/>
                </a:solidFill>
                <a:cs typeface="Arial" charset="0"/>
              </a:rPr>
              <a:t>ARIZONA</a:t>
            </a:r>
            <a:endParaRPr lang="en-US" sz="2200">
              <a:latin typeface="Times New Roman" pitchFamily="18" charset="0"/>
              <a:cs typeface="Arial" charset="0"/>
            </a:endParaRPr>
          </a:p>
        </p:txBody>
      </p:sp>
      <p:sp>
        <p:nvSpPr>
          <p:cNvPr id="2124" name="Text Box 91"/>
          <p:cNvSpPr txBox="1">
            <a:spLocks noChangeArrowheads="1"/>
          </p:cNvSpPr>
          <p:nvPr/>
        </p:nvSpPr>
        <p:spPr bwMode="auto">
          <a:xfrm>
            <a:off x="2819400" y="4191001"/>
            <a:ext cx="663575" cy="1666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NEW </a:t>
            </a:r>
            <a:r>
              <a:rPr lang="en-US" sz="600" dirty="0" smtClean="0">
                <a:solidFill>
                  <a:srgbClr val="000000"/>
                </a:solidFill>
                <a:cs typeface="Arial" charset="0"/>
              </a:rPr>
              <a:t>MEXICO*</a:t>
            </a:r>
            <a:endParaRPr lang="en-US" sz="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125" name="Text Box 92"/>
          <p:cNvSpPr txBox="1">
            <a:spLocks noChangeArrowheads="1"/>
          </p:cNvSpPr>
          <p:nvPr/>
        </p:nvSpPr>
        <p:spPr bwMode="auto">
          <a:xfrm>
            <a:off x="4262438" y="4122738"/>
            <a:ext cx="539750" cy="1079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 smtClean="0">
                <a:solidFill>
                  <a:srgbClr val="000000"/>
                </a:solidFill>
                <a:cs typeface="Arial" charset="0"/>
              </a:rPr>
              <a:t>OKLAHOMA*</a:t>
            </a:r>
            <a:endParaRPr lang="en-US" sz="600" dirty="0">
              <a:solidFill>
                <a:srgbClr val="000000"/>
              </a:solidFill>
              <a:cs typeface="Arial" charset="0"/>
            </a:endParaRP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   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26" name="Text Box 93"/>
          <p:cNvSpPr txBox="1">
            <a:spLocks noChangeArrowheads="1"/>
          </p:cNvSpPr>
          <p:nvPr/>
        </p:nvSpPr>
        <p:spPr bwMode="auto">
          <a:xfrm>
            <a:off x="5029200" y="4164013"/>
            <a:ext cx="452438" cy="1666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ARKANSAS</a:t>
            </a: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      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27" name="Text Box 94"/>
          <p:cNvSpPr txBox="1">
            <a:spLocks noChangeArrowheads="1"/>
          </p:cNvSpPr>
          <p:nvPr/>
        </p:nvSpPr>
        <p:spPr bwMode="auto">
          <a:xfrm>
            <a:off x="6021388" y="3609975"/>
            <a:ext cx="449262" cy="1238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>
                <a:solidFill>
                  <a:srgbClr val="000000"/>
                </a:solidFill>
                <a:cs typeface="Arial" charset="0"/>
              </a:rPr>
              <a:t>KENTUCKY</a:t>
            </a:r>
            <a:endParaRPr lang="en-US" sz="2200">
              <a:latin typeface="Times New Roman" pitchFamily="18" charset="0"/>
              <a:cs typeface="Arial" charset="0"/>
            </a:endParaRPr>
          </a:p>
        </p:txBody>
      </p:sp>
      <p:sp>
        <p:nvSpPr>
          <p:cNvPr id="2128" name="Text Box 95"/>
          <p:cNvSpPr txBox="1">
            <a:spLocks noChangeArrowheads="1"/>
          </p:cNvSpPr>
          <p:nvPr/>
        </p:nvSpPr>
        <p:spPr bwMode="auto">
          <a:xfrm>
            <a:off x="7049293" y="3490119"/>
            <a:ext cx="360363" cy="1016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VIRGINIA</a:t>
            </a: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    </a:t>
            </a: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   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30" name="Text Box 97"/>
          <p:cNvSpPr txBox="1">
            <a:spLocks noChangeArrowheads="1"/>
          </p:cNvSpPr>
          <p:nvPr/>
        </p:nvSpPr>
        <p:spPr bwMode="auto">
          <a:xfrm>
            <a:off x="8080375" y="2241550"/>
            <a:ext cx="908050" cy="134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MASSACHUSETTS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31" name="Text Box 98"/>
          <p:cNvSpPr txBox="1">
            <a:spLocks noChangeArrowheads="1"/>
          </p:cNvSpPr>
          <p:nvPr/>
        </p:nvSpPr>
        <p:spPr bwMode="auto">
          <a:xfrm>
            <a:off x="6369050" y="4464050"/>
            <a:ext cx="487363" cy="1381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GEORGIA</a:t>
            </a:r>
          </a:p>
          <a:p>
            <a:pPr algn="ctr">
              <a:buClr>
                <a:srgbClr val="808080"/>
              </a:buClr>
              <a:buSzPct val="90000"/>
              <a:buFont typeface="Monotype Sorts" pitchFamily="2" charset="2"/>
              <a:buNone/>
            </a:pP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32" name="Text Box 99"/>
          <p:cNvSpPr txBox="1">
            <a:spLocks noChangeArrowheads="1"/>
          </p:cNvSpPr>
          <p:nvPr/>
        </p:nvSpPr>
        <p:spPr bwMode="auto">
          <a:xfrm>
            <a:off x="5898356" y="4602163"/>
            <a:ext cx="434975" cy="1349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 smtClean="0">
                <a:solidFill>
                  <a:srgbClr val="000000"/>
                </a:solidFill>
                <a:cs typeface="Arial" charset="0"/>
              </a:rPr>
              <a:t>ALABAMA</a:t>
            </a:r>
            <a:endParaRPr lang="en-US" sz="600" dirty="0">
              <a:solidFill>
                <a:srgbClr val="000000"/>
              </a:solidFill>
              <a:cs typeface="Arial" charset="0"/>
            </a:endParaRP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    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33" name="Text Box 100"/>
          <p:cNvSpPr txBox="1">
            <a:spLocks noChangeArrowheads="1"/>
          </p:cNvSpPr>
          <p:nvPr/>
        </p:nvSpPr>
        <p:spPr bwMode="auto">
          <a:xfrm>
            <a:off x="6757988" y="4154488"/>
            <a:ext cx="444672" cy="203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SOUTH</a:t>
            </a:r>
          </a:p>
          <a:p>
            <a:pPr algn="ctr"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 smtClean="0">
                <a:solidFill>
                  <a:srgbClr val="000000"/>
                </a:solidFill>
                <a:cs typeface="Arial" charset="0"/>
              </a:rPr>
              <a:t>CAROLINA *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34" name="Text Box 101"/>
          <p:cNvSpPr txBox="1">
            <a:spLocks noChangeArrowheads="1"/>
          </p:cNvSpPr>
          <p:nvPr/>
        </p:nvSpPr>
        <p:spPr bwMode="auto">
          <a:xfrm>
            <a:off x="6697774" y="3871119"/>
            <a:ext cx="718343" cy="15160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NORTH CAROLINA</a:t>
            </a: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                  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35" name="Text Box 102"/>
          <p:cNvSpPr txBox="1">
            <a:spLocks noChangeArrowheads="1"/>
          </p:cNvSpPr>
          <p:nvPr/>
        </p:nvSpPr>
        <p:spPr bwMode="auto">
          <a:xfrm>
            <a:off x="5722143" y="3978275"/>
            <a:ext cx="620713" cy="1381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TENNESSEE</a:t>
            </a:r>
          </a:p>
        </p:txBody>
      </p:sp>
      <p:sp>
        <p:nvSpPr>
          <p:cNvPr id="2136" name="Text Box 103"/>
          <p:cNvSpPr txBox="1">
            <a:spLocks noChangeArrowheads="1"/>
          </p:cNvSpPr>
          <p:nvPr/>
        </p:nvSpPr>
        <p:spPr bwMode="auto">
          <a:xfrm>
            <a:off x="6840538" y="2733676"/>
            <a:ext cx="622299" cy="1603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 smtClean="0">
                <a:solidFill>
                  <a:srgbClr val="000000"/>
                </a:solidFill>
                <a:cs typeface="Arial" charset="0"/>
              </a:rPr>
              <a:t>PENNSYLVANIA*</a:t>
            </a:r>
            <a:endParaRPr lang="en-US" sz="600" dirty="0">
              <a:solidFill>
                <a:srgbClr val="000000"/>
              </a:solidFill>
              <a:cs typeface="Arial" charset="0"/>
            </a:endParaRP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         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37" name="Text Box 104"/>
          <p:cNvSpPr txBox="1">
            <a:spLocks noChangeArrowheads="1"/>
          </p:cNvSpPr>
          <p:nvPr/>
        </p:nvSpPr>
        <p:spPr bwMode="auto">
          <a:xfrm>
            <a:off x="7893050" y="3265488"/>
            <a:ext cx="573088" cy="138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>
                <a:solidFill>
                  <a:srgbClr val="000000"/>
                </a:solidFill>
                <a:cs typeface="Arial" charset="0"/>
              </a:rPr>
              <a:t>MARYLAND</a:t>
            </a:r>
          </a:p>
        </p:txBody>
      </p:sp>
      <p:sp>
        <p:nvSpPr>
          <p:cNvPr id="2138" name="Text Box 105"/>
          <p:cNvSpPr txBox="1">
            <a:spLocks noChangeArrowheads="1"/>
          </p:cNvSpPr>
          <p:nvPr/>
        </p:nvSpPr>
        <p:spPr bwMode="auto">
          <a:xfrm>
            <a:off x="7758113" y="2890838"/>
            <a:ext cx="1108075" cy="238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>
                <a:solidFill>
                  <a:srgbClr val="000000"/>
                </a:solidFill>
                <a:cs typeface="Arial" charset="0"/>
              </a:rPr>
              <a:t>    NEW JERSEY</a:t>
            </a:r>
            <a:endParaRPr lang="en-US" sz="2200">
              <a:latin typeface="Times New Roman" pitchFamily="18" charset="0"/>
              <a:cs typeface="Arial" charset="0"/>
            </a:endParaRPr>
          </a:p>
        </p:txBody>
      </p:sp>
      <p:sp>
        <p:nvSpPr>
          <p:cNvPr id="2139" name="Text Box 106"/>
          <p:cNvSpPr txBox="1">
            <a:spLocks noChangeArrowheads="1"/>
          </p:cNvSpPr>
          <p:nvPr/>
        </p:nvSpPr>
        <p:spPr bwMode="auto">
          <a:xfrm>
            <a:off x="7100888" y="2348505"/>
            <a:ext cx="463550" cy="976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NEW YORK</a:t>
            </a: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       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40" name="Text Box 107"/>
          <p:cNvSpPr txBox="1">
            <a:spLocks noChangeArrowheads="1"/>
          </p:cNvSpPr>
          <p:nvPr/>
        </p:nvSpPr>
        <p:spPr bwMode="auto">
          <a:xfrm>
            <a:off x="8104188" y="2689225"/>
            <a:ext cx="744537" cy="138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>
                <a:solidFill>
                  <a:srgbClr val="000000"/>
                </a:solidFill>
                <a:cs typeface="Arial" charset="0"/>
              </a:rPr>
              <a:t>CONNECTICUT</a:t>
            </a:r>
          </a:p>
        </p:txBody>
      </p:sp>
      <p:sp>
        <p:nvSpPr>
          <p:cNvPr id="2141" name="Text Box 108"/>
          <p:cNvSpPr txBox="1">
            <a:spLocks noChangeArrowheads="1"/>
          </p:cNvSpPr>
          <p:nvPr/>
        </p:nvSpPr>
        <p:spPr bwMode="auto">
          <a:xfrm>
            <a:off x="7239000" y="1447800"/>
            <a:ext cx="515938" cy="138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>
                <a:solidFill>
                  <a:srgbClr val="000000"/>
                </a:solidFill>
                <a:cs typeface="Arial" charset="0"/>
              </a:rPr>
              <a:t>VERMONT</a:t>
            </a:r>
            <a:endParaRPr lang="en-US" sz="2200">
              <a:latin typeface="Times New Roman" pitchFamily="18" charset="0"/>
              <a:cs typeface="Arial" charset="0"/>
            </a:endParaRPr>
          </a:p>
        </p:txBody>
      </p:sp>
      <p:sp>
        <p:nvSpPr>
          <p:cNvPr id="2142" name="Text Box 109"/>
          <p:cNvSpPr txBox="1">
            <a:spLocks noChangeArrowheads="1"/>
          </p:cNvSpPr>
          <p:nvPr/>
        </p:nvSpPr>
        <p:spPr bwMode="auto">
          <a:xfrm>
            <a:off x="8150225" y="2035175"/>
            <a:ext cx="901700" cy="163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>
                <a:solidFill>
                  <a:srgbClr val="000000"/>
                </a:solidFill>
                <a:cs typeface="Arial" charset="0"/>
              </a:rPr>
              <a:t>NEW HAMPSHIRE</a:t>
            </a:r>
            <a:endParaRPr lang="en-US" sz="2200">
              <a:latin typeface="Times New Roman" pitchFamily="18" charset="0"/>
              <a:cs typeface="Arial" charset="0"/>
            </a:endParaRPr>
          </a:p>
        </p:txBody>
      </p:sp>
      <p:sp>
        <p:nvSpPr>
          <p:cNvPr id="2143" name="Text Box 110"/>
          <p:cNvSpPr txBox="1">
            <a:spLocks noChangeArrowheads="1"/>
          </p:cNvSpPr>
          <p:nvPr/>
        </p:nvSpPr>
        <p:spPr bwMode="auto">
          <a:xfrm>
            <a:off x="7961313" y="1617663"/>
            <a:ext cx="268287" cy="1111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MAINE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44" name="Text Box 111"/>
          <p:cNvSpPr txBox="1">
            <a:spLocks noChangeArrowheads="1"/>
          </p:cNvSpPr>
          <p:nvPr/>
        </p:nvSpPr>
        <p:spPr bwMode="auto">
          <a:xfrm>
            <a:off x="7827963" y="3025775"/>
            <a:ext cx="577850" cy="138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>
                <a:solidFill>
                  <a:srgbClr val="000000"/>
                </a:solidFill>
                <a:cs typeface="Arial" charset="0"/>
              </a:rPr>
              <a:t>DELAWARE</a:t>
            </a:r>
            <a:endParaRPr lang="en-US" sz="2200">
              <a:latin typeface="Times New Roman" pitchFamily="18" charset="0"/>
              <a:cs typeface="Arial" charset="0"/>
            </a:endParaRPr>
          </a:p>
        </p:txBody>
      </p:sp>
      <p:sp>
        <p:nvSpPr>
          <p:cNvPr id="2145" name="Text Box 112"/>
          <p:cNvSpPr txBox="1">
            <a:spLocks noChangeArrowheads="1"/>
          </p:cNvSpPr>
          <p:nvPr/>
        </p:nvSpPr>
        <p:spPr bwMode="auto">
          <a:xfrm>
            <a:off x="5118100" y="5075238"/>
            <a:ext cx="481806" cy="1222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LOUISIANA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46" name="Line 113"/>
          <p:cNvSpPr>
            <a:spLocks noChangeShapeType="1"/>
          </p:cNvSpPr>
          <p:nvPr/>
        </p:nvSpPr>
        <p:spPr bwMode="auto">
          <a:xfrm>
            <a:off x="7818438" y="2500313"/>
            <a:ext cx="217487" cy="188912"/>
          </a:xfrm>
          <a:prstGeom prst="line">
            <a:avLst/>
          </a:prstGeom>
          <a:noFill/>
          <a:ln w="18732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47" name="Line 114"/>
          <p:cNvSpPr>
            <a:spLocks noChangeShapeType="1"/>
          </p:cNvSpPr>
          <p:nvPr/>
        </p:nvSpPr>
        <p:spPr bwMode="auto">
          <a:xfrm flipV="1">
            <a:off x="7894638" y="2089150"/>
            <a:ext cx="236537" cy="84138"/>
          </a:xfrm>
          <a:prstGeom prst="line">
            <a:avLst/>
          </a:prstGeom>
          <a:noFill/>
          <a:ln w="18732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48" name="Line 115"/>
          <p:cNvSpPr>
            <a:spLocks noChangeShapeType="1"/>
          </p:cNvSpPr>
          <p:nvPr/>
        </p:nvSpPr>
        <p:spPr bwMode="auto">
          <a:xfrm>
            <a:off x="7543800" y="3048000"/>
            <a:ext cx="274638" cy="25400"/>
          </a:xfrm>
          <a:prstGeom prst="line">
            <a:avLst/>
          </a:prstGeom>
          <a:noFill/>
          <a:ln w="18732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49" name="Line 116"/>
          <p:cNvSpPr>
            <a:spLocks noChangeShapeType="1"/>
          </p:cNvSpPr>
          <p:nvPr/>
        </p:nvSpPr>
        <p:spPr bwMode="auto">
          <a:xfrm>
            <a:off x="7612063" y="3268663"/>
            <a:ext cx="249237" cy="30162"/>
          </a:xfrm>
          <a:prstGeom prst="line">
            <a:avLst/>
          </a:prstGeom>
          <a:noFill/>
          <a:ln w="18732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" name="Line 117"/>
          <p:cNvSpPr>
            <a:spLocks noChangeShapeType="1"/>
          </p:cNvSpPr>
          <p:nvPr/>
        </p:nvSpPr>
        <p:spPr bwMode="auto">
          <a:xfrm flipH="1" flipV="1">
            <a:off x="7570788" y="1636713"/>
            <a:ext cx="76200" cy="201612"/>
          </a:xfrm>
          <a:prstGeom prst="line">
            <a:avLst/>
          </a:prstGeom>
          <a:noFill/>
          <a:ln w="18732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" name="Text Box 118"/>
          <p:cNvSpPr txBox="1">
            <a:spLocks noChangeArrowheads="1"/>
          </p:cNvSpPr>
          <p:nvPr/>
        </p:nvSpPr>
        <p:spPr bwMode="auto">
          <a:xfrm>
            <a:off x="4887913" y="2751138"/>
            <a:ext cx="338137" cy="2238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 smtClean="0">
                <a:solidFill>
                  <a:srgbClr val="000000"/>
                </a:solidFill>
                <a:cs typeface="Arial" charset="0"/>
              </a:rPr>
              <a:t>IOWA*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52" name="Text Box 119"/>
          <p:cNvSpPr txBox="1">
            <a:spLocks noChangeArrowheads="1"/>
          </p:cNvSpPr>
          <p:nvPr/>
        </p:nvSpPr>
        <p:spPr bwMode="auto">
          <a:xfrm>
            <a:off x="7758113" y="3563938"/>
            <a:ext cx="1090612" cy="150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     DISTRICT OF </a:t>
            </a:r>
            <a:r>
              <a:rPr lang="en-US" sz="600" dirty="0" smtClean="0">
                <a:solidFill>
                  <a:srgbClr val="000000"/>
                </a:solidFill>
                <a:cs typeface="Arial" charset="0"/>
              </a:rPr>
              <a:t>COLUMBIA* </a:t>
            </a:r>
            <a:endParaRPr lang="en-US" sz="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153" name="Line 120"/>
          <p:cNvSpPr>
            <a:spLocks noChangeShapeType="1"/>
          </p:cNvSpPr>
          <p:nvPr/>
        </p:nvSpPr>
        <p:spPr bwMode="auto">
          <a:xfrm>
            <a:off x="7391400" y="3314700"/>
            <a:ext cx="366713" cy="249238"/>
          </a:xfrm>
          <a:prstGeom prst="line">
            <a:avLst/>
          </a:prstGeom>
          <a:noFill/>
          <a:ln w="18732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" name="Freeform 121"/>
          <p:cNvSpPr>
            <a:spLocks/>
          </p:cNvSpPr>
          <p:nvPr/>
        </p:nvSpPr>
        <p:spPr bwMode="auto">
          <a:xfrm>
            <a:off x="442913" y="4210050"/>
            <a:ext cx="917575" cy="800100"/>
          </a:xfrm>
          <a:custGeom>
            <a:avLst/>
            <a:gdLst>
              <a:gd name="T0" fmla="*/ 2147483647 w 636"/>
              <a:gd name="T1" fmla="*/ 2147483647 h 571"/>
              <a:gd name="T2" fmla="*/ 2147483647 w 636"/>
              <a:gd name="T3" fmla="*/ 2147483647 h 571"/>
              <a:gd name="T4" fmla="*/ 2147483647 w 636"/>
              <a:gd name="T5" fmla="*/ 2147483647 h 571"/>
              <a:gd name="T6" fmla="*/ 2147483647 w 636"/>
              <a:gd name="T7" fmla="*/ 2147483647 h 571"/>
              <a:gd name="T8" fmla="*/ 2147483647 w 636"/>
              <a:gd name="T9" fmla="*/ 2147483647 h 571"/>
              <a:gd name="T10" fmla="*/ 2147483647 w 636"/>
              <a:gd name="T11" fmla="*/ 2147483647 h 571"/>
              <a:gd name="T12" fmla="*/ 2147483647 w 636"/>
              <a:gd name="T13" fmla="*/ 2147483647 h 571"/>
              <a:gd name="T14" fmla="*/ 2147483647 w 636"/>
              <a:gd name="T15" fmla="*/ 2147483647 h 571"/>
              <a:gd name="T16" fmla="*/ 2147483647 w 636"/>
              <a:gd name="T17" fmla="*/ 2147483647 h 571"/>
              <a:gd name="T18" fmla="*/ 2147483647 w 636"/>
              <a:gd name="T19" fmla="*/ 2147483647 h 571"/>
              <a:gd name="T20" fmla="*/ 2147483647 w 636"/>
              <a:gd name="T21" fmla="*/ 2147483647 h 571"/>
              <a:gd name="T22" fmla="*/ 2147483647 w 636"/>
              <a:gd name="T23" fmla="*/ 2147483647 h 571"/>
              <a:gd name="T24" fmla="*/ 2147483647 w 636"/>
              <a:gd name="T25" fmla="*/ 2147483647 h 571"/>
              <a:gd name="T26" fmla="*/ 2147483647 w 636"/>
              <a:gd name="T27" fmla="*/ 2147483647 h 571"/>
              <a:gd name="T28" fmla="*/ 2147483647 w 636"/>
              <a:gd name="T29" fmla="*/ 2147483647 h 571"/>
              <a:gd name="T30" fmla="*/ 2147483647 w 636"/>
              <a:gd name="T31" fmla="*/ 2147483647 h 571"/>
              <a:gd name="T32" fmla="*/ 2147483647 w 636"/>
              <a:gd name="T33" fmla="*/ 2147483647 h 571"/>
              <a:gd name="T34" fmla="*/ 2147483647 w 636"/>
              <a:gd name="T35" fmla="*/ 2147483647 h 571"/>
              <a:gd name="T36" fmla="*/ 2147483647 w 636"/>
              <a:gd name="T37" fmla="*/ 2147483647 h 571"/>
              <a:gd name="T38" fmla="*/ 2147483647 w 636"/>
              <a:gd name="T39" fmla="*/ 2147483647 h 571"/>
              <a:gd name="T40" fmla="*/ 2147483647 w 636"/>
              <a:gd name="T41" fmla="*/ 2147483647 h 571"/>
              <a:gd name="T42" fmla="*/ 2147483647 w 636"/>
              <a:gd name="T43" fmla="*/ 2147483647 h 571"/>
              <a:gd name="T44" fmla="*/ 2147483647 w 636"/>
              <a:gd name="T45" fmla="*/ 2147483647 h 571"/>
              <a:gd name="T46" fmla="*/ 2147483647 w 636"/>
              <a:gd name="T47" fmla="*/ 2147483647 h 571"/>
              <a:gd name="T48" fmla="*/ 2147483647 w 636"/>
              <a:gd name="T49" fmla="*/ 2147483647 h 571"/>
              <a:gd name="T50" fmla="*/ 2147483647 w 636"/>
              <a:gd name="T51" fmla="*/ 2147483647 h 571"/>
              <a:gd name="T52" fmla="*/ 2147483647 w 636"/>
              <a:gd name="T53" fmla="*/ 2147483647 h 571"/>
              <a:gd name="T54" fmla="*/ 2147483647 w 636"/>
              <a:gd name="T55" fmla="*/ 2147483647 h 571"/>
              <a:gd name="T56" fmla="*/ 2147483647 w 636"/>
              <a:gd name="T57" fmla="*/ 2147483647 h 571"/>
              <a:gd name="T58" fmla="*/ 2147483647 w 636"/>
              <a:gd name="T59" fmla="*/ 2147483647 h 571"/>
              <a:gd name="T60" fmla="*/ 2147483647 w 636"/>
              <a:gd name="T61" fmla="*/ 2147483647 h 571"/>
              <a:gd name="T62" fmla="*/ 2147483647 w 636"/>
              <a:gd name="T63" fmla="*/ 2147483647 h 571"/>
              <a:gd name="T64" fmla="*/ 2147483647 w 636"/>
              <a:gd name="T65" fmla="*/ 2147483647 h 571"/>
              <a:gd name="T66" fmla="*/ 2147483647 w 636"/>
              <a:gd name="T67" fmla="*/ 2147483647 h 571"/>
              <a:gd name="T68" fmla="*/ 2147483647 w 636"/>
              <a:gd name="T69" fmla="*/ 2147483647 h 571"/>
              <a:gd name="T70" fmla="*/ 2147483647 w 636"/>
              <a:gd name="T71" fmla="*/ 2147483647 h 571"/>
              <a:gd name="T72" fmla="*/ 2147483647 w 636"/>
              <a:gd name="T73" fmla="*/ 2147483647 h 571"/>
              <a:gd name="T74" fmla="*/ 2147483647 w 636"/>
              <a:gd name="T75" fmla="*/ 2147483647 h 571"/>
              <a:gd name="T76" fmla="*/ 2147483647 w 636"/>
              <a:gd name="T77" fmla="*/ 2147483647 h 571"/>
              <a:gd name="T78" fmla="*/ 2147483647 w 636"/>
              <a:gd name="T79" fmla="*/ 2147483647 h 571"/>
              <a:gd name="T80" fmla="*/ 2147483647 w 636"/>
              <a:gd name="T81" fmla="*/ 2147483647 h 571"/>
              <a:gd name="T82" fmla="*/ 2147483647 w 636"/>
              <a:gd name="T83" fmla="*/ 2147483647 h 571"/>
              <a:gd name="T84" fmla="*/ 2147483647 w 636"/>
              <a:gd name="T85" fmla="*/ 2147483647 h 571"/>
              <a:gd name="T86" fmla="*/ 2147483647 w 636"/>
              <a:gd name="T87" fmla="*/ 2147483647 h 571"/>
              <a:gd name="T88" fmla="*/ 2147483647 w 636"/>
              <a:gd name="T89" fmla="*/ 2147483647 h 571"/>
              <a:gd name="T90" fmla="*/ 2147483647 w 636"/>
              <a:gd name="T91" fmla="*/ 2147483647 h 571"/>
              <a:gd name="T92" fmla="*/ 2147483647 w 636"/>
              <a:gd name="T93" fmla="*/ 2147483647 h 571"/>
              <a:gd name="T94" fmla="*/ 2147483647 w 636"/>
              <a:gd name="T95" fmla="*/ 2147483647 h 571"/>
              <a:gd name="T96" fmla="*/ 2147483647 w 636"/>
              <a:gd name="T97" fmla="*/ 2147483647 h 571"/>
              <a:gd name="T98" fmla="*/ 2147483647 w 636"/>
              <a:gd name="T99" fmla="*/ 2147483647 h 571"/>
              <a:gd name="T100" fmla="*/ 2147483647 w 636"/>
              <a:gd name="T101" fmla="*/ 2147483647 h 571"/>
              <a:gd name="T102" fmla="*/ 2147483647 w 636"/>
              <a:gd name="T103" fmla="*/ 2147483647 h 571"/>
              <a:gd name="T104" fmla="*/ 2147483647 w 636"/>
              <a:gd name="T105" fmla="*/ 2147483647 h 571"/>
              <a:gd name="T106" fmla="*/ 2147483647 w 636"/>
              <a:gd name="T107" fmla="*/ 2147483647 h 571"/>
              <a:gd name="T108" fmla="*/ 2147483647 w 636"/>
              <a:gd name="T109" fmla="*/ 2147483647 h 571"/>
              <a:gd name="T110" fmla="*/ 2147483647 w 636"/>
              <a:gd name="T111" fmla="*/ 2147483647 h 571"/>
              <a:gd name="T112" fmla="*/ 2147483647 w 636"/>
              <a:gd name="T113" fmla="*/ 2147483647 h 571"/>
              <a:gd name="T114" fmla="*/ 0 w 636"/>
              <a:gd name="T115" fmla="*/ 2147483647 h 57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36" h="571">
                <a:moveTo>
                  <a:pt x="0" y="493"/>
                </a:moveTo>
                <a:lnTo>
                  <a:pt x="0" y="493"/>
                </a:lnTo>
                <a:lnTo>
                  <a:pt x="5" y="484"/>
                </a:lnTo>
                <a:lnTo>
                  <a:pt x="10" y="485"/>
                </a:lnTo>
                <a:lnTo>
                  <a:pt x="39" y="468"/>
                </a:lnTo>
                <a:lnTo>
                  <a:pt x="54" y="474"/>
                </a:lnTo>
                <a:lnTo>
                  <a:pt x="58" y="481"/>
                </a:lnTo>
                <a:lnTo>
                  <a:pt x="61" y="474"/>
                </a:lnTo>
                <a:lnTo>
                  <a:pt x="77" y="464"/>
                </a:lnTo>
                <a:lnTo>
                  <a:pt x="102" y="457"/>
                </a:lnTo>
                <a:lnTo>
                  <a:pt x="125" y="441"/>
                </a:lnTo>
                <a:lnTo>
                  <a:pt x="131" y="442"/>
                </a:lnTo>
                <a:lnTo>
                  <a:pt x="138" y="418"/>
                </a:lnTo>
                <a:lnTo>
                  <a:pt x="153" y="402"/>
                </a:lnTo>
                <a:lnTo>
                  <a:pt x="129" y="402"/>
                </a:lnTo>
                <a:lnTo>
                  <a:pt x="134" y="392"/>
                </a:lnTo>
                <a:lnTo>
                  <a:pt x="141" y="393"/>
                </a:lnTo>
                <a:lnTo>
                  <a:pt x="132" y="389"/>
                </a:lnTo>
                <a:lnTo>
                  <a:pt x="123" y="399"/>
                </a:lnTo>
                <a:lnTo>
                  <a:pt x="120" y="407"/>
                </a:lnTo>
                <a:lnTo>
                  <a:pt x="108" y="388"/>
                </a:lnTo>
                <a:lnTo>
                  <a:pt x="103" y="390"/>
                </a:lnTo>
                <a:lnTo>
                  <a:pt x="97" y="381"/>
                </a:lnTo>
                <a:lnTo>
                  <a:pt x="78" y="386"/>
                </a:lnTo>
                <a:lnTo>
                  <a:pt x="75" y="386"/>
                </a:lnTo>
                <a:lnTo>
                  <a:pt x="59" y="382"/>
                </a:lnTo>
                <a:lnTo>
                  <a:pt x="75" y="370"/>
                </a:lnTo>
                <a:lnTo>
                  <a:pt x="73" y="366"/>
                </a:lnTo>
                <a:lnTo>
                  <a:pt x="77" y="357"/>
                </a:lnTo>
                <a:lnTo>
                  <a:pt x="76" y="330"/>
                </a:lnTo>
                <a:lnTo>
                  <a:pt x="86" y="319"/>
                </a:lnTo>
                <a:lnTo>
                  <a:pt x="73" y="328"/>
                </a:lnTo>
                <a:lnTo>
                  <a:pt x="73" y="336"/>
                </a:lnTo>
                <a:lnTo>
                  <a:pt x="62" y="342"/>
                </a:lnTo>
                <a:lnTo>
                  <a:pt x="46" y="336"/>
                </a:lnTo>
                <a:lnTo>
                  <a:pt x="43" y="314"/>
                </a:lnTo>
                <a:lnTo>
                  <a:pt x="33" y="306"/>
                </a:lnTo>
                <a:lnTo>
                  <a:pt x="35" y="301"/>
                </a:lnTo>
                <a:lnTo>
                  <a:pt x="41" y="301"/>
                </a:lnTo>
                <a:lnTo>
                  <a:pt x="44" y="296"/>
                </a:lnTo>
                <a:lnTo>
                  <a:pt x="48" y="296"/>
                </a:lnTo>
                <a:lnTo>
                  <a:pt x="44" y="294"/>
                </a:lnTo>
                <a:lnTo>
                  <a:pt x="49" y="290"/>
                </a:lnTo>
                <a:lnTo>
                  <a:pt x="43" y="285"/>
                </a:lnTo>
                <a:lnTo>
                  <a:pt x="40" y="288"/>
                </a:lnTo>
                <a:lnTo>
                  <a:pt x="33" y="270"/>
                </a:lnTo>
                <a:lnTo>
                  <a:pt x="40" y="261"/>
                </a:lnTo>
                <a:lnTo>
                  <a:pt x="71" y="243"/>
                </a:lnTo>
                <a:lnTo>
                  <a:pt x="78" y="230"/>
                </a:lnTo>
                <a:lnTo>
                  <a:pt x="86" y="228"/>
                </a:lnTo>
                <a:lnTo>
                  <a:pt x="99" y="237"/>
                </a:lnTo>
                <a:lnTo>
                  <a:pt x="110" y="236"/>
                </a:lnTo>
                <a:lnTo>
                  <a:pt x="116" y="230"/>
                </a:lnTo>
                <a:lnTo>
                  <a:pt x="136" y="235"/>
                </a:lnTo>
                <a:lnTo>
                  <a:pt x="140" y="215"/>
                </a:lnTo>
                <a:lnTo>
                  <a:pt x="136" y="205"/>
                </a:lnTo>
                <a:lnTo>
                  <a:pt x="151" y="200"/>
                </a:lnTo>
                <a:lnTo>
                  <a:pt x="138" y="194"/>
                </a:lnTo>
                <a:lnTo>
                  <a:pt x="120" y="204"/>
                </a:lnTo>
                <a:lnTo>
                  <a:pt x="119" y="193"/>
                </a:lnTo>
                <a:lnTo>
                  <a:pt x="86" y="188"/>
                </a:lnTo>
                <a:lnTo>
                  <a:pt x="74" y="173"/>
                </a:lnTo>
                <a:lnTo>
                  <a:pt x="73" y="152"/>
                </a:lnTo>
                <a:lnTo>
                  <a:pt x="82" y="157"/>
                </a:lnTo>
                <a:lnTo>
                  <a:pt x="62" y="132"/>
                </a:lnTo>
                <a:lnTo>
                  <a:pt x="124" y="125"/>
                </a:lnTo>
                <a:lnTo>
                  <a:pt x="129" y="128"/>
                </a:lnTo>
                <a:lnTo>
                  <a:pt x="123" y="138"/>
                </a:lnTo>
                <a:lnTo>
                  <a:pt x="151" y="155"/>
                </a:lnTo>
                <a:lnTo>
                  <a:pt x="165" y="151"/>
                </a:lnTo>
                <a:lnTo>
                  <a:pt x="163" y="147"/>
                </a:lnTo>
                <a:lnTo>
                  <a:pt x="153" y="143"/>
                </a:lnTo>
                <a:lnTo>
                  <a:pt x="150" y="123"/>
                </a:lnTo>
                <a:lnTo>
                  <a:pt x="156" y="130"/>
                </a:lnTo>
                <a:lnTo>
                  <a:pt x="158" y="141"/>
                </a:lnTo>
                <a:lnTo>
                  <a:pt x="172" y="149"/>
                </a:lnTo>
                <a:lnTo>
                  <a:pt x="185" y="151"/>
                </a:lnTo>
                <a:lnTo>
                  <a:pt x="181" y="141"/>
                </a:lnTo>
                <a:lnTo>
                  <a:pt x="159" y="135"/>
                </a:lnTo>
                <a:lnTo>
                  <a:pt x="164" y="124"/>
                </a:lnTo>
                <a:lnTo>
                  <a:pt x="139" y="113"/>
                </a:lnTo>
                <a:lnTo>
                  <a:pt x="140" y="95"/>
                </a:lnTo>
                <a:lnTo>
                  <a:pt x="135" y="81"/>
                </a:lnTo>
                <a:lnTo>
                  <a:pt x="118" y="57"/>
                </a:lnTo>
                <a:lnTo>
                  <a:pt x="124" y="57"/>
                </a:lnTo>
                <a:lnTo>
                  <a:pt x="134" y="41"/>
                </a:lnTo>
                <a:lnTo>
                  <a:pt x="156" y="50"/>
                </a:lnTo>
                <a:lnTo>
                  <a:pt x="173" y="45"/>
                </a:lnTo>
                <a:lnTo>
                  <a:pt x="199" y="18"/>
                </a:lnTo>
                <a:lnTo>
                  <a:pt x="207" y="21"/>
                </a:lnTo>
                <a:lnTo>
                  <a:pt x="222" y="15"/>
                </a:lnTo>
                <a:lnTo>
                  <a:pt x="222" y="22"/>
                </a:lnTo>
                <a:lnTo>
                  <a:pt x="231" y="20"/>
                </a:lnTo>
                <a:lnTo>
                  <a:pt x="226" y="17"/>
                </a:lnTo>
                <a:lnTo>
                  <a:pt x="249" y="16"/>
                </a:lnTo>
                <a:lnTo>
                  <a:pt x="266" y="0"/>
                </a:lnTo>
                <a:lnTo>
                  <a:pt x="273" y="12"/>
                </a:lnTo>
                <a:lnTo>
                  <a:pt x="272" y="22"/>
                </a:lnTo>
                <a:lnTo>
                  <a:pt x="276" y="24"/>
                </a:lnTo>
                <a:lnTo>
                  <a:pt x="280" y="15"/>
                </a:lnTo>
                <a:lnTo>
                  <a:pt x="291" y="30"/>
                </a:lnTo>
                <a:lnTo>
                  <a:pt x="309" y="30"/>
                </a:lnTo>
                <a:lnTo>
                  <a:pt x="310" y="43"/>
                </a:lnTo>
                <a:lnTo>
                  <a:pt x="341" y="48"/>
                </a:lnTo>
                <a:lnTo>
                  <a:pt x="340" y="56"/>
                </a:lnTo>
                <a:lnTo>
                  <a:pt x="350" y="52"/>
                </a:lnTo>
                <a:lnTo>
                  <a:pt x="358" y="66"/>
                </a:lnTo>
                <a:lnTo>
                  <a:pt x="374" y="62"/>
                </a:lnTo>
                <a:lnTo>
                  <a:pt x="390" y="73"/>
                </a:lnTo>
                <a:lnTo>
                  <a:pt x="407" y="66"/>
                </a:lnTo>
                <a:lnTo>
                  <a:pt x="407" y="70"/>
                </a:lnTo>
                <a:lnTo>
                  <a:pt x="414" y="68"/>
                </a:lnTo>
                <a:lnTo>
                  <a:pt x="440" y="83"/>
                </a:lnTo>
                <a:lnTo>
                  <a:pt x="433" y="393"/>
                </a:lnTo>
                <a:lnTo>
                  <a:pt x="465" y="394"/>
                </a:lnTo>
                <a:lnTo>
                  <a:pt x="463" y="403"/>
                </a:lnTo>
                <a:lnTo>
                  <a:pt x="471" y="413"/>
                </a:lnTo>
                <a:lnTo>
                  <a:pt x="489" y="428"/>
                </a:lnTo>
                <a:lnTo>
                  <a:pt x="493" y="439"/>
                </a:lnTo>
                <a:lnTo>
                  <a:pt x="508" y="429"/>
                </a:lnTo>
                <a:lnTo>
                  <a:pt x="514" y="418"/>
                </a:lnTo>
                <a:lnTo>
                  <a:pt x="522" y="413"/>
                </a:lnTo>
                <a:lnTo>
                  <a:pt x="523" y="411"/>
                </a:lnTo>
                <a:lnTo>
                  <a:pt x="535" y="420"/>
                </a:lnTo>
                <a:lnTo>
                  <a:pt x="533" y="427"/>
                </a:lnTo>
                <a:lnTo>
                  <a:pt x="541" y="428"/>
                </a:lnTo>
                <a:lnTo>
                  <a:pt x="544" y="431"/>
                </a:lnTo>
                <a:lnTo>
                  <a:pt x="546" y="439"/>
                </a:lnTo>
                <a:lnTo>
                  <a:pt x="557" y="444"/>
                </a:lnTo>
                <a:lnTo>
                  <a:pt x="597" y="512"/>
                </a:lnTo>
                <a:lnTo>
                  <a:pt x="610" y="517"/>
                </a:lnTo>
                <a:lnTo>
                  <a:pt x="634" y="527"/>
                </a:lnTo>
                <a:lnTo>
                  <a:pt x="635" y="532"/>
                </a:lnTo>
                <a:lnTo>
                  <a:pt x="629" y="537"/>
                </a:lnTo>
                <a:lnTo>
                  <a:pt x="629" y="547"/>
                </a:lnTo>
                <a:lnTo>
                  <a:pt x="623" y="570"/>
                </a:lnTo>
                <a:lnTo>
                  <a:pt x="622" y="563"/>
                </a:lnTo>
                <a:lnTo>
                  <a:pt x="618" y="568"/>
                </a:lnTo>
                <a:lnTo>
                  <a:pt x="614" y="562"/>
                </a:lnTo>
                <a:lnTo>
                  <a:pt x="619" y="557"/>
                </a:lnTo>
                <a:lnTo>
                  <a:pt x="615" y="547"/>
                </a:lnTo>
                <a:lnTo>
                  <a:pt x="616" y="544"/>
                </a:lnTo>
                <a:lnTo>
                  <a:pt x="609" y="530"/>
                </a:lnTo>
                <a:lnTo>
                  <a:pt x="604" y="530"/>
                </a:lnTo>
                <a:lnTo>
                  <a:pt x="597" y="534"/>
                </a:lnTo>
                <a:lnTo>
                  <a:pt x="596" y="541"/>
                </a:lnTo>
                <a:lnTo>
                  <a:pt x="588" y="542"/>
                </a:lnTo>
                <a:lnTo>
                  <a:pt x="588" y="540"/>
                </a:lnTo>
                <a:lnTo>
                  <a:pt x="595" y="533"/>
                </a:lnTo>
                <a:lnTo>
                  <a:pt x="596" y="524"/>
                </a:lnTo>
                <a:lnTo>
                  <a:pt x="591" y="526"/>
                </a:lnTo>
                <a:lnTo>
                  <a:pt x="588" y="533"/>
                </a:lnTo>
                <a:lnTo>
                  <a:pt x="570" y="523"/>
                </a:lnTo>
                <a:lnTo>
                  <a:pt x="571" y="519"/>
                </a:lnTo>
                <a:lnTo>
                  <a:pt x="581" y="519"/>
                </a:lnTo>
                <a:lnTo>
                  <a:pt x="584" y="512"/>
                </a:lnTo>
                <a:lnTo>
                  <a:pt x="590" y="511"/>
                </a:lnTo>
                <a:lnTo>
                  <a:pt x="589" y="507"/>
                </a:lnTo>
                <a:lnTo>
                  <a:pt x="579" y="508"/>
                </a:lnTo>
                <a:lnTo>
                  <a:pt x="579" y="496"/>
                </a:lnTo>
                <a:lnTo>
                  <a:pt x="563" y="494"/>
                </a:lnTo>
                <a:lnTo>
                  <a:pt x="558" y="481"/>
                </a:lnTo>
                <a:lnTo>
                  <a:pt x="565" y="470"/>
                </a:lnTo>
                <a:lnTo>
                  <a:pt x="559" y="471"/>
                </a:lnTo>
                <a:lnTo>
                  <a:pt x="556" y="464"/>
                </a:lnTo>
                <a:lnTo>
                  <a:pt x="553" y="466"/>
                </a:lnTo>
                <a:lnTo>
                  <a:pt x="550" y="462"/>
                </a:lnTo>
                <a:lnTo>
                  <a:pt x="557" y="453"/>
                </a:lnTo>
                <a:lnTo>
                  <a:pt x="552" y="453"/>
                </a:lnTo>
                <a:lnTo>
                  <a:pt x="550" y="457"/>
                </a:lnTo>
                <a:lnTo>
                  <a:pt x="544" y="458"/>
                </a:lnTo>
                <a:lnTo>
                  <a:pt x="539" y="455"/>
                </a:lnTo>
                <a:lnTo>
                  <a:pt x="538" y="447"/>
                </a:lnTo>
                <a:lnTo>
                  <a:pt x="531" y="436"/>
                </a:lnTo>
                <a:lnTo>
                  <a:pt x="531" y="430"/>
                </a:lnTo>
                <a:lnTo>
                  <a:pt x="527" y="427"/>
                </a:lnTo>
                <a:lnTo>
                  <a:pt x="527" y="420"/>
                </a:lnTo>
                <a:lnTo>
                  <a:pt x="525" y="422"/>
                </a:lnTo>
                <a:lnTo>
                  <a:pt x="527" y="441"/>
                </a:lnTo>
                <a:lnTo>
                  <a:pt x="535" y="455"/>
                </a:lnTo>
                <a:lnTo>
                  <a:pt x="556" y="474"/>
                </a:lnTo>
                <a:lnTo>
                  <a:pt x="556" y="478"/>
                </a:lnTo>
                <a:lnTo>
                  <a:pt x="551" y="478"/>
                </a:lnTo>
                <a:lnTo>
                  <a:pt x="550" y="481"/>
                </a:lnTo>
                <a:lnTo>
                  <a:pt x="553" y="481"/>
                </a:lnTo>
                <a:lnTo>
                  <a:pt x="554" y="493"/>
                </a:lnTo>
                <a:lnTo>
                  <a:pt x="569" y="500"/>
                </a:lnTo>
                <a:lnTo>
                  <a:pt x="576" y="516"/>
                </a:lnTo>
                <a:lnTo>
                  <a:pt x="558" y="518"/>
                </a:lnTo>
                <a:lnTo>
                  <a:pt x="549" y="539"/>
                </a:lnTo>
                <a:lnTo>
                  <a:pt x="547" y="501"/>
                </a:lnTo>
                <a:lnTo>
                  <a:pt x="544" y="498"/>
                </a:lnTo>
                <a:lnTo>
                  <a:pt x="543" y="491"/>
                </a:lnTo>
                <a:lnTo>
                  <a:pt x="547" y="490"/>
                </a:lnTo>
                <a:lnTo>
                  <a:pt x="534" y="461"/>
                </a:lnTo>
                <a:lnTo>
                  <a:pt x="527" y="459"/>
                </a:lnTo>
                <a:lnTo>
                  <a:pt x="527" y="454"/>
                </a:lnTo>
                <a:lnTo>
                  <a:pt x="522" y="455"/>
                </a:lnTo>
                <a:lnTo>
                  <a:pt x="519" y="452"/>
                </a:lnTo>
                <a:lnTo>
                  <a:pt x="517" y="437"/>
                </a:lnTo>
                <a:lnTo>
                  <a:pt x="515" y="441"/>
                </a:lnTo>
                <a:lnTo>
                  <a:pt x="502" y="437"/>
                </a:lnTo>
                <a:lnTo>
                  <a:pt x="500" y="441"/>
                </a:lnTo>
                <a:lnTo>
                  <a:pt x="514" y="450"/>
                </a:lnTo>
                <a:lnTo>
                  <a:pt x="507" y="451"/>
                </a:lnTo>
                <a:lnTo>
                  <a:pt x="507" y="459"/>
                </a:lnTo>
                <a:lnTo>
                  <a:pt x="496" y="453"/>
                </a:lnTo>
                <a:lnTo>
                  <a:pt x="479" y="437"/>
                </a:lnTo>
                <a:lnTo>
                  <a:pt x="460" y="424"/>
                </a:lnTo>
                <a:lnTo>
                  <a:pt x="444" y="423"/>
                </a:lnTo>
                <a:lnTo>
                  <a:pt x="455" y="409"/>
                </a:lnTo>
                <a:lnTo>
                  <a:pt x="461" y="417"/>
                </a:lnTo>
                <a:lnTo>
                  <a:pt x="461" y="409"/>
                </a:lnTo>
                <a:lnTo>
                  <a:pt x="452" y="402"/>
                </a:lnTo>
                <a:lnTo>
                  <a:pt x="445" y="415"/>
                </a:lnTo>
                <a:lnTo>
                  <a:pt x="432" y="413"/>
                </a:lnTo>
                <a:lnTo>
                  <a:pt x="374" y="402"/>
                </a:lnTo>
                <a:lnTo>
                  <a:pt x="377" y="391"/>
                </a:lnTo>
                <a:lnTo>
                  <a:pt x="370" y="395"/>
                </a:lnTo>
                <a:lnTo>
                  <a:pt x="365" y="386"/>
                </a:lnTo>
                <a:lnTo>
                  <a:pt x="356" y="390"/>
                </a:lnTo>
                <a:lnTo>
                  <a:pt x="354" y="384"/>
                </a:lnTo>
                <a:lnTo>
                  <a:pt x="336" y="390"/>
                </a:lnTo>
                <a:lnTo>
                  <a:pt x="336" y="384"/>
                </a:lnTo>
                <a:lnTo>
                  <a:pt x="343" y="375"/>
                </a:lnTo>
                <a:lnTo>
                  <a:pt x="339" y="374"/>
                </a:lnTo>
                <a:lnTo>
                  <a:pt x="345" y="370"/>
                </a:lnTo>
                <a:lnTo>
                  <a:pt x="327" y="372"/>
                </a:lnTo>
                <a:lnTo>
                  <a:pt x="322" y="367"/>
                </a:lnTo>
                <a:lnTo>
                  <a:pt x="316" y="369"/>
                </a:lnTo>
                <a:lnTo>
                  <a:pt x="315" y="364"/>
                </a:lnTo>
                <a:lnTo>
                  <a:pt x="320" y="360"/>
                </a:lnTo>
                <a:lnTo>
                  <a:pt x="311" y="362"/>
                </a:lnTo>
                <a:lnTo>
                  <a:pt x="312" y="365"/>
                </a:lnTo>
                <a:lnTo>
                  <a:pt x="306" y="369"/>
                </a:lnTo>
                <a:lnTo>
                  <a:pt x="312" y="369"/>
                </a:lnTo>
                <a:lnTo>
                  <a:pt x="309" y="378"/>
                </a:lnTo>
                <a:lnTo>
                  <a:pt x="315" y="382"/>
                </a:lnTo>
                <a:lnTo>
                  <a:pt x="321" y="388"/>
                </a:lnTo>
                <a:lnTo>
                  <a:pt x="332" y="383"/>
                </a:lnTo>
                <a:lnTo>
                  <a:pt x="329" y="402"/>
                </a:lnTo>
                <a:lnTo>
                  <a:pt x="312" y="402"/>
                </a:lnTo>
                <a:lnTo>
                  <a:pt x="313" y="395"/>
                </a:lnTo>
                <a:lnTo>
                  <a:pt x="307" y="391"/>
                </a:lnTo>
                <a:lnTo>
                  <a:pt x="294" y="396"/>
                </a:lnTo>
                <a:lnTo>
                  <a:pt x="294" y="390"/>
                </a:lnTo>
                <a:lnTo>
                  <a:pt x="289" y="395"/>
                </a:lnTo>
                <a:lnTo>
                  <a:pt x="290" y="389"/>
                </a:lnTo>
                <a:lnTo>
                  <a:pt x="279" y="388"/>
                </a:lnTo>
                <a:lnTo>
                  <a:pt x="286" y="399"/>
                </a:lnTo>
                <a:lnTo>
                  <a:pt x="285" y="402"/>
                </a:lnTo>
                <a:lnTo>
                  <a:pt x="280" y="399"/>
                </a:lnTo>
                <a:lnTo>
                  <a:pt x="269" y="404"/>
                </a:lnTo>
                <a:lnTo>
                  <a:pt x="267" y="402"/>
                </a:lnTo>
                <a:lnTo>
                  <a:pt x="257" y="417"/>
                </a:lnTo>
                <a:lnTo>
                  <a:pt x="254" y="411"/>
                </a:lnTo>
                <a:lnTo>
                  <a:pt x="252" y="415"/>
                </a:lnTo>
                <a:lnTo>
                  <a:pt x="245" y="412"/>
                </a:lnTo>
                <a:lnTo>
                  <a:pt x="245" y="403"/>
                </a:lnTo>
                <a:lnTo>
                  <a:pt x="253" y="404"/>
                </a:lnTo>
                <a:lnTo>
                  <a:pt x="258" y="398"/>
                </a:lnTo>
                <a:lnTo>
                  <a:pt x="244" y="396"/>
                </a:lnTo>
                <a:lnTo>
                  <a:pt x="259" y="363"/>
                </a:lnTo>
                <a:lnTo>
                  <a:pt x="285" y="358"/>
                </a:lnTo>
                <a:lnTo>
                  <a:pt x="282" y="349"/>
                </a:lnTo>
                <a:lnTo>
                  <a:pt x="298" y="342"/>
                </a:lnTo>
                <a:lnTo>
                  <a:pt x="274" y="345"/>
                </a:lnTo>
                <a:lnTo>
                  <a:pt x="282" y="330"/>
                </a:lnTo>
                <a:lnTo>
                  <a:pt x="270" y="348"/>
                </a:lnTo>
                <a:lnTo>
                  <a:pt x="256" y="353"/>
                </a:lnTo>
                <a:lnTo>
                  <a:pt x="241" y="373"/>
                </a:lnTo>
                <a:lnTo>
                  <a:pt x="229" y="372"/>
                </a:lnTo>
                <a:lnTo>
                  <a:pt x="234" y="384"/>
                </a:lnTo>
                <a:lnTo>
                  <a:pt x="204" y="404"/>
                </a:lnTo>
                <a:lnTo>
                  <a:pt x="217" y="411"/>
                </a:lnTo>
                <a:lnTo>
                  <a:pt x="212" y="420"/>
                </a:lnTo>
                <a:lnTo>
                  <a:pt x="144" y="464"/>
                </a:lnTo>
                <a:lnTo>
                  <a:pt x="96" y="474"/>
                </a:lnTo>
                <a:lnTo>
                  <a:pt x="108" y="480"/>
                </a:lnTo>
                <a:lnTo>
                  <a:pt x="79" y="493"/>
                </a:lnTo>
                <a:lnTo>
                  <a:pt x="75" y="486"/>
                </a:lnTo>
                <a:lnTo>
                  <a:pt x="56" y="491"/>
                </a:lnTo>
                <a:lnTo>
                  <a:pt x="40" y="490"/>
                </a:lnTo>
                <a:lnTo>
                  <a:pt x="41" y="481"/>
                </a:lnTo>
                <a:lnTo>
                  <a:pt x="23" y="497"/>
                </a:lnTo>
                <a:lnTo>
                  <a:pt x="16" y="494"/>
                </a:lnTo>
                <a:lnTo>
                  <a:pt x="16" y="488"/>
                </a:lnTo>
                <a:lnTo>
                  <a:pt x="12" y="494"/>
                </a:lnTo>
                <a:lnTo>
                  <a:pt x="0" y="493"/>
                </a:lnTo>
              </a:path>
            </a:pathLst>
          </a:custGeom>
          <a:solidFill>
            <a:schemeClr val="bg1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155" name="AutoShape 122"/>
          <p:cNvSpPr>
            <a:spLocks noChangeArrowheads="1"/>
          </p:cNvSpPr>
          <p:nvPr/>
        </p:nvSpPr>
        <p:spPr bwMode="auto">
          <a:xfrm flipV="1">
            <a:off x="447675" y="5132388"/>
            <a:ext cx="939800" cy="68897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8732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6" name="Group 123"/>
          <p:cNvGrpSpPr>
            <a:grpSpLocks/>
          </p:cNvGrpSpPr>
          <p:nvPr/>
        </p:nvGrpSpPr>
        <p:grpSpPr bwMode="auto">
          <a:xfrm>
            <a:off x="560388" y="5241925"/>
            <a:ext cx="582612" cy="396875"/>
            <a:chOff x="388" y="3742"/>
            <a:chExt cx="404" cy="284"/>
          </a:xfrm>
          <a:solidFill>
            <a:srgbClr val="FF0000"/>
          </a:solidFill>
        </p:grpSpPr>
        <p:sp>
          <p:nvSpPr>
            <p:cNvPr id="2175" name="Freeform 124"/>
            <p:cNvSpPr>
              <a:spLocks/>
            </p:cNvSpPr>
            <p:nvPr/>
          </p:nvSpPr>
          <p:spPr bwMode="auto">
            <a:xfrm>
              <a:off x="388" y="3742"/>
              <a:ext cx="41" cy="35"/>
            </a:xfrm>
            <a:custGeom>
              <a:avLst/>
              <a:gdLst>
                <a:gd name="T0" fmla="*/ 0 w 41"/>
                <a:gd name="T1" fmla="*/ 20 h 35"/>
                <a:gd name="T2" fmla="*/ 0 w 41"/>
                <a:gd name="T3" fmla="*/ 20 h 35"/>
                <a:gd name="T4" fmla="*/ 16 w 41"/>
                <a:gd name="T5" fmla="*/ 34 h 35"/>
                <a:gd name="T6" fmla="*/ 23 w 41"/>
                <a:gd name="T7" fmla="*/ 33 h 35"/>
                <a:gd name="T8" fmla="*/ 37 w 41"/>
                <a:gd name="T9" fmla="*/ 25 h 35"/>
                <a:gd name="T10" fmla="*/ 40 w 41"/>
                <a:gd name="T11" fmla="*/ 8 h 35"/>
                <a:gd name="T12" fmla="*/ 32 w 41"/>
                <a:gd name="T13" fmla="*/ 0 h 35"/>
                <a:gd name="T14" fmla="*/ 20 w 41"/>
                <a:gd name="T15" fmla="*/ 2 h 35"/>
                <a:gd name="T16" fmla="*/ 0 w 41"/>
                <a:gd name="T17" fmla="*/ 20 h 35"/>
                <a:gd name="T18" fmla="*/ 0 w 41"/>
                <a:gd name="T19" fmla="*/ 20 h 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35">
                  <a:moveTo>
                    <a:pt x="0" y="20"/>
                  </a:moveTo>
                  <a:lnTo>
                    <a:pt x="0" y="20"/>
                  </a:lnTo>
                  <a:lnTo>
                    <a:pt x="16" y="34"/>
                  </a:lnTo>
                  <a:lnTo>
                    <a:pt x="23" y="33"/>
                  </a:lnTo>
                  <a:lnTo>
                    <a:pt x="37" y="25"/>
                  </a:lnTo>
                  <a:lnTo>
                    <a:pt x="40" y="8"/>
                  </a:lnTo>
                  <a:lnTo>
                    <a:pt x="32" y="0"/>
                  </a:lnTo>
                  <a:lnTo>
                    <a:pt x="20" y="2"/>
                  </a:lnTo>
                  <a:lnTo>
                    <a:pt x="0" y="20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6" name="Freeform 125"/>
            <p:cNvSpPr>
              <a:spLocks/>
            </p:cNvSpPr>
            <p:nvPr/>
          </p:nvSpPr>
          <p:spPr bwMode="auto">
            <a:xfrm>
              <a:off x="512" y="3789"/>
              <a:ext cx="48" cy="42"/>
            </a:xfrm>
            <a:custGeom>
              <a:avLst/>
              <a:gdLst>
                <a:gd name="T0" fmla="*/ 0 w 48"/>
                <a:gd name="T1" fmla="*/ 12 h 42"/>
                <a:gd name="T2" fmla="*/ 0 w 48"/>
                <a:gd name="T3" fmla="*/ 12 h 42"/>
                <a:gd name="T4" fmla="*/ 10 w 48"/>
                <a:gd name="T5" fmla="*/ 34 h 42"/>
                <a:gd name="T6" fmla="*/ 21 w 48"/>
                <a:gd name="T7" fmla="*/ 34 h 42"/>
                <a:gd name="T8" fmla="*/ 23 w 48"/>
                <a:gd name="T9" fmla="*/ 27 h 42"/>
                <a:gd name="T10" fmla="*/ 35 w 48"/>
                <a:gd name="T11" fmla="*/ 41 h 42"/>
                <a:gd name="T12" fmla="*/ 47 w 48"/>
                <a:gd name="T13" fmla="*/ 39 h 42"/>
                <a:gd name="T14" fmla="*/ 43 w 48"/>
                <a:gd name="T15" fmla="*/ 25 h 42"/>
                <a:gd name="T16" fmla="*/ 34 w 48"/>
                <a:gd name="T17" fmla="*/ 22 h 42"/>
                <a:gd name="T18" fmla="*/ 26 w 48"/>
                <a:gd name="T19" fmla="*/ 0 h 42"/>
                <a:gd name="T20" fmla="*/ 0 w 48"/>
                <a:gd name="T21" fmla="*/ 12 h 42"/>
                <a:gd name="T22" fmla="*/ 0 w 48"/>
                <a:gd name="T23" fmla="*/ 12 h 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8" h="42">
                  <a:moveTo>
                    <a:pt x="0" y="12"/>
                  </a:moveTo>
                  <a:lnTo>
                    <a:pt x="0" y="12"/>
                  </a:lnTo>
                  <a:lnTo>
                    <a:pt x="10" y="34"/>
                  </a:lnTo>
                  <a:lnTo>
                    <a:pt x="21" y="34"/>
                  </a:lnTo>
                  <a:lnTo>
                    <a:pt x="23" y="27"/>
                  </a:lnTo>
                  <a:lnTo>
                    <a:pt x="35" y="41"/>
                  </a:lnTo>
                  <a:lnTo>
                    <a:pt x="47" y="39"/>
                  </a:lnTo>
                  <a:lnTo>
                    <a:pt x="43" y="25"/>
                  </a:lnTo>
                  <a:lnTo>
                    <a:pt x="34" y="22"/>
                  </a:lnTo>
                  <a:lnTo>
                    <a:pt x="26" y="0"/>
                  </a:lnTo>
                  <a:lnTo>
                    <a:pt x="0" y="12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7" name="Freeform 126"/>
            <p:cNvSpPr>
              <a:spLocks/>
            </p:cNvSpPr>
            <p:nvPr/>
          </p:nvSpPr>
          <p:spPr bwMode="auto">
            <a:xfrm>
              <a:off x="588" y="3831"/>
              <a:ext cx="48" cy="15"/>
            </a:xfrm>
            <a:custGeom>
              <a:avLst/>
              <a:gdLst>
                <a:gd name="T0" fmla="*/ 0 w 48"/>
                <a:gd name="T1" fmla="*/ 11 h 15"/>
                <a:gd name="T2" fmla="*/ 0 w 48"/>
                <a:gd name="T3" fmla="*/ 11 h 15"/>
                <a:gd name="T4" fmla="*/ 5 w 48"/>
                <a:gd name="T5" fmla="*/ 0 h 15"/>
                <a:gd name="T6" fmla="*/ 47 w 48"/>
                <a:gd name="T7" fmla="*/ 5 h 15"/>
                <a:gd name="T8" fmla="*/ 38 w 48"/>
                <a:gd name="T9" fmla="*/ 14 h 15"/>
                <a:gd name="T10" fmla="*/ 0 w 48"/>
                <a:gd name="T11" fmla="*/ 11 h 15"/>
                <a:gd name="T12" fmla="*/ 0 w 48"/>
                <a:gd name="T13" fmla="*/ 11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" h="15">
                  <a:moveTo>
                    <a:pt x="0" y="11"/>
                  </a:moveTo>
                  <a:lnTo>
                    <a:pt x="0" y="11"/>
                  </a:lnTo>
                  <a:lnTo>
                    <a:pt x="5" y="0"/>
                  </a:lnTo>
                  <a:lnTo>
                    <a:pt x="47" y="5"/>
                  </a:lnTo>
                  <a:lnTo>
                    <a:pt x="38" y="14"/>
                  </a:lnTo>
                  <a:lnTo>
                    <a:pt x="0" y="11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8" name="Freeform 127"/>
            <p:cNvSpPr>
              <a:spLocks/>
            </p:cNvSpPr>
            <p:nvPr/>
          </p:nvSpPr>
          <p:spPr bwMode="auto">
            <a:xfrm>
              <a:off x="608" y="3859"/>
              <a:ext cx="21" cy="15"/>
            </a:xfrm>
            <a:custGeom>
              <a:avLst/>
              <a:gdLst>
                <a:gd name="T0" fmla="*/ 0 w 21"/>
                <a:gd name="T1" fmla="*/ 0 h 15"/>
                <a:gd name="T2" fmla="*/ 0 w 21"/>
                <a:gd name="T3" fmla="*/ 0 h 15"/>
                <a:gd name="T4" fmla="*/ 8 w 21"/>
                <a:gd name="T5" fmla="*/ 14 h 15"/>
                <a:gd name="T6" fmla="*/ 20 w 21"/>
                <a:gd name="T7" fmla="*/ 8 h 15"/>
                <a:gd name="T8" fmla="*/ 14 w 21"/>
                <a:gd name="T9" fmla="*/ 0 h 15"/>
                <a:gd name="T10" fmla="*/ 0 w 21"/>
                <a:gd name="T11" fmla="*/ 0 h 15"/>
                <a:gd name="T12" fmla="*/ 0 w 21"/>
                <a:gd name="T13" fmla="*/ 0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5">
                  <a:moveTo>
                    <a:pt x="0" y="0"/>
                  </a:moveTo>
                  <a:lnTo>
                    <a:pt x="0" y="0"/>
                  </a:lnTo>
                  <a:lnTo>
                    <a:pt x="8" y="14"/>
                  </a:lnTo>
                  <a:lnTo>
                    <a:pt x="20" y="8"/>
                  </a:lnTo>
                  <a:lnTo>
                    <a:pt x="14" y="0"/>
                  </a:lnTo>
                  <a:lnTo>
                    <a:pt x="0" y="0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9" name="Freeform 128"/>
            <p:cNvSpPr>
              <a:spLocks/>
            </p:cNvSpPr>
            <p:nvPr/>
          </p:nvSpPr>
          <p:spPr bwMode="auto">
            <a:xfrm>
              <a:off x="638" y="3846"/>
              <a:ext cx="61" cy="37"/>
            </a:xfrm>
            <a:custGeom>
              <a:avLst/>
              <a:gdLst>
                <a:gd name="T0" fmla="*/ 0 w 61"/>
                <a:gd name="T1" fmla="*/ 10 h 37"/>
                <a:gd name="T2" fmla="*/ 0 w 61"/>
                <a:gd name="T3" fmla="*/ 10 h 37"/>
                <a:gd name="T4" fmla="*/ 8 w 61"/>
                <a:gd name="T5" fmla="*/ 0 h 37"/>
                <a:gd name="T6" fmla="*/ 15 w 61"/>
                <a:gd name="T7" fmla="*/ 10 h 37"/>
                <a:gd name="T8" fmla="*/ 36 w 61"/>
                <a:gd name="T9" fmla="*/ 8 h 37"/>
                <a:gd name="T10" fmla="*/ 60 w 61"/>
                <a:gd name="T11" fmla="*/ 25 h 37"/>
                <a:gd name="T12" fmla="*/ 51 w 61"/>
                <a:gd name="T13" fmla="*/ 31 h 37"/>
                <a:gd name="T14" fmla="*/ 24 w 61"/>
                <a:gd name="T15" fmla="*/ 36 h 37"/>
                <a:gd name="T16" fmla="*/ 17 w 61"/>
                <a:gd name="T17" fmla="*/ 21 h 37"/>
                <a:gd name="T18" fmla="*/ 8 w 61"/>
                <a:gd name="T19" fmla="*/ 21 h 37"/>
                <a:gd name="T20" fmla="*/ 0 w 61"/>
                <a:gd name="T21" fmla="*/ 10 h 37"/>
                <a:gd name="T22" fmla="*/ 0 w 61"/>
                <a:gd name="T23" fmla="*/ 10 h 3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1" h="37">
                  <a:moveTo>
                    <a:pt x="0" y="10"/>
                  </a:moveTo>
                  <a:lnTo>
                    <a:pt x="0" y="10"/>
                  </a:lnTo>
                  <a:lnTo>
                    <a:pt x="8" y="0"/>
                  </a:lnTo>
                  <a:lnTo>
                    <a:pt x="15" y="10"/>
                  </a:lnTo>
                  <a:lnTo>
                    <a:pt x="36" y="8"/>
                  </a:lnTo>
                  <a:lnTo>
                    <a:pt x="60" y="25"/>
                  </a:lnTo>
                  <a:lnTo>
                    <a:pt x="51" y="31"/>
                  </a:lnTo>
                  <a:lnTo>
                    <a:pt x="24" y="36"/>
                  </a:lnTo>
                  <a:lnTo>
                    <a:pt x="17" y="21"/>
                  </a:lnTo>
                  <a:lnTo>
                    <a:pt x="8" y="21"/>
                  </a:lnTo>
                  <a:lnTo>
                    <a:pt x="0" y="10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0" name="Freeform 129"/>
            <p:cNvSpPr>
              <a:spLocks/>
            </p:cNvSpPr>
            <p:nvPr/>
          </p:nvSpPr>
          <p:spPr bwMode="auto">
            <a:xfrm>
              <a:off x="692" y="3912"/>
              <a:ext cx="100" cy="114"/>
            </a:xfrm>
            <a:custGeom>
              <a:avLst/>
              <a:gdLst>
                <a:gd name="T0" fmla="*/ 0 w 100"/>
                <a:gd name="T1" fmla="*/ 45 h 114"/>
                <a:gd name="T2" fmla="*/ 0 w 100"/>
                <a:gd name="T3" fmla="*/ 45 h 114"/>
                <a:gd name="T4" fmla="*/ 11 w 100"/>
                <a:gd name="T5" fmla="*/ 76 h 114"/>
                <a:gd name="T6" fmla="*/ 10 w 100"/>
                <a:gd name="T7" fmla="*/ 103 h 114"/>
                <a:gd name="T8" fmla="*/ 32 w 100"/>
                <a:gd name="T9" fmla="*/ 113 h 114"/>
                <a:gd name="T10" fmla="*/ 43 w 100"/>
                <a:gd name="T11" fmla="*/ 95 h 114"/>
                <a:gd name="T12" fmla="*/ 86 w 100"/>
                <a:gd name="T13" fmla="*/ 77 h 114"/>
                <a:gd name="T14" fmla="*/ 99 w 100"/>
                <a:gd name="T15" fmla="*/ 63 h 114"/>
                <a:gd name="T16" fmla="*/ 64 w 100"/>
                <a:gd name="T17" fmla="*/ 22 h 114"/>
                <a:gd name="T18" fmla="*/ 15 w 100"/>
                <a:gd name="T19" fmla="*/ 0 h 114"/>
                <a:gd name="T20" fmla="*/ 10 w 100"/>
                <a:gd name="T21" fmla="*/ 7 h 114"/>
                <a:gd name="T22" fmla="*/ 17 w 100"/>
                <a:gd name="T23" fmla="*/ 23 h 114"/>
                <a:gd name="T24" fmla="*/ 0 w 100"/>
                <a:gd name="T25" fmla="*/ 45 h 114"/>
                <a:gd name="T26" fmla="*/ 0 w 100"/>
                <a:gd name="T27" fmla="*/ 45 h 1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0" h="114">
                  <a:moveTo>
                    <a:pt x="0" y="45"/>
                  </a:moveTo>
                  <a:lnTo>
                    <a:pt x="0" y="45"/>
                  </a:lnTo>
                  <a:lnTo>
                    <a:pt x="11" y="76"/>
                  </a:lnTo>
                  <a:lnTo>
                    <a:pt x="10" y="103"/>
                  </a:lnTo>
                  <a:lnTo>
                    <a:pt x="32" y="113"/>
                  </a:lnTo>
                  <a:lnTo>
                    <a:pt x="43" y="95"/>
                  </a:lnTo>
                  <a:lnTo>
                    <a:pt x="86" y="77"/>
                  </a:lnTo>
                  <a:lnTo>
                    <a:pt x="99" y="63"/>
                  </a:lnTo>
                  <a:lnTo>
                    <a:pt x="64" y="22"/>
                  </a:lnTo>
                  <a:lnTo>
                    <a:pt x="15" y="0"/>
                  </a:lnTo>
                  <a:lnTo>
                    <a:pt x="10" y="7"/>
                  </a:lnTo>
                  <a:lnTo>
                    <a:pt x="17" y="23"/>
                  </a:lnTo>
                  <a:lnTo>
                    <a:pt x="0" y="45"/>
                  </a:lnTo>
                </a:path>
              </a:pathLst>
            </a:custGeom>
            <a:grpFill/>
            <a:ln w="18669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7" name="AutoShape 130"/>
          <p:cNvSpPr>
            <a:spLocks noChangeArrowheads="1"/>
          </p:cNvSpPr>
          <p:nvPr/>
        </p:nvSpPr>
        <p:spPr bwMode="auto">
          <a:xfrm flipV="1">
            <a:off x="441325" y="4202113"/>
            <a:ext cx="952500" cy="83343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8732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8" name="Text Box 131"/>
          <p:cNvSpPr txBox="1">
            <a:spLocks noChangeArrowheads="1"/>
          </p:cNvSpPr>
          <p:nvPr/>
        </p:nvSpPr>
        <p:spPr bwMode="auto">
          <a:xfrm>
            <a:off x="6032500" y="2438400"/>
            <a:ext cx="438150" cy="78581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MICHIGAN</a:t>
            </a:r>
          </a:p>
        </p:txBody>
      </p:sp>
      <p:sp>
        <p:nvSpPr>
          <p:cNvPr id="2161" name="Text Box 134"/>
          <p:cNvSpPr txBox="1">
            <a:spLocks noChangeArrowheads="1"/>
          </p:cNvSpPr>
          <p:nvPr/>
        </p:nvSpPr>
        <p:spPr bwMode="auto">
          <a:xfrm>
            <a:off x="731838" y="5653088"/>
            <a:ext cx="355600" cy="107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HAWAII*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62" name="Line 135"/>
          <p:cNvSpPr>
            <a:spLocks noChangeShapeType="1"/>
          </p:cNvSpPr>
          <p:nvPr/>
        </p:nvSpPr>
        <p:spPr bwMode="auto">
          <a:xfrm>
            <a:off x="7966075" y="2487613"/>
            <a:ext cx="166688" cy="36512"/>
          </a:xfrm>
          <a:prstGeom prst="line">
            <a:avLst/>
          </a:prstGeom>
          <a:noFill/>
          <a:ln w="18732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3" name="Text Box 136"/>
          <p:cNvSpPr txBox="1">
            <a:spLocks noChangeArrowheads="1"/>
          </p:cNvSpPr>
          <p:nvPr/>
        </p:nvSpPr>
        <p:spPr bwMode="auto">
          <a:xfrm>
            <a:off x="528638" y="5953613"/>
            <a:ext cx="8229600" cy="8334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80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State law prohibiting tanning for minors (under age 18) with no exemptions.</a:t>
            </a:r>
            <a:endParaRPr lang="en-US" sz="8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endParaRPr lang="en-US" sz="8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endParaRPr lang="en-US" sz="8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endParaRPr lang="en-US" sz="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endParaRPr lang="en-US" sz="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800" dirty="0">
                <a:latin typeface="Times New Roman" pitchFamily="18" charset="0"/>
                <a:cs typeface="Times New Roman" pitchFamily="18" charset="0"/>
              </a:rPr>
              <a:t>No state law regarding 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tanning (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indicated with an 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*), state 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law 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prohibits those 14 or 15 or under,  law 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allows for 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signed 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parental 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permission, or 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law requires parental accompaniment for every visit under 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16 or younger.</a:t>
            </a: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endParaRPr lang="en-US" sz="800" dirty="0"/>
          </a:p>
          <a:p>
            <a:r>
              <a:rPr lang="en-US" sz="800" dirty="0"/>
              <a:t> </a:t>
            </a:r>
            <a:endParaRPr lang="en-US" sz="8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165" name="Line 138"/>
          <p:cNvSpPr>
            <a:spLocks noChangeShapeType="1"/>
          </p:cNvSpPr>
          <p:nvPr/>
        </p:nvSpPr>
        <p:spPr bwMode="auto">
          <a:xfrm>
            <a:off x="7689850" y="2890838"/>
            <a:ext cx="138113" cy="68262"/>
          </a:xfrm>
          <a:prstGeom prst="line">
            <a:avLst/>
          </a:prstGeom>
          <a:noFill/>
          <a:ln w="18669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6" name="Text Box 139"/>
          <p:cNvSpPr txBox="1">
            <a:spLocks noChangeArrowheads="1"/>
          </p:cNvSpPr>
          <p:nvPr/>
        </p:nvSpPr>
        <p:spPr bwMode="auto">
          <a:xfrm>
            <a:off x="4071938" y="3446463"/>
            <a:ext cx="492125" cy="1762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wrap="none" lIns="82058" tIns="41029" rIns="82058" bIns="41029">
            <a:spAutoFit/>
          </a:bodyPr>
          <a:lstStyle>
            <a:lvl1pPr defTabSz="8207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600">
                <a:cs typeface="Arial" charset="0"/>
              </a:rPr>
              <a:t>KANSAS</a:t>
            </a:r>
            <a:endParaRPr lang="en-US" sz="700">
              <a:cs typeface="Arial" charset="0"/>
            </a:endParaRPr>
          </a:p>
        </p:txBody>
      </p:sp>
      <p:sp>
        <p:nvSpPr>
          <p:cNvPr id="2167" name="AutoShape 140"/>
          <p:cNvSpPr>
            <a:spLocks noChangeArrowheads="1"/>
          </p:cNvSpPr>
          <p:nvPr/>
        </p:nvSpPr>
        <p:spPr bwMode="auto">
          <a:xfrm flipV="1">
            <a:off x="304800" y="6250990"/>
            <a:ext cx="134938" cy="127000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 w="18669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9" name="AutoShape 142"/>
          <p:cNvSpPr>
            <a:spLocks noChangeArrowheads="1"/>
          </p:cNvSpPr>
          <p:nvPr/>
        </p:nvSpPr>
        <p:spPr bwMode="auto">
          <a:xfrm flipV="1">
            <a:off x="304800" y="6562725"/>
            <a:ext cx="134938" cy="127000"/>
          </a:xfrm>
          <a:prstGeom prst="roundRect">
            <a:avLst>
              <a:gd name="adj" fmla="val 11245"/>
            </a:avLst>
          </a:prstGeom>
          <a:solidFill>
            <a:srgbClr val="FF0000"/>
          </a:solidFill>
          <a:ln w="18669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72" name="AutoShape 145"/>
          <p:cNvSpPr>
            <a:spLocks noChangeArrowheads="1"/>
          </p:cNvSpPr>
          <p:nvPr/>
        </p:nvSpPr>
        <p:spPr bwMode="auto">
          <a:xfrm flipV="1">
            <a:off x="312737" y="5943817"/>
            <a:ext cx="134938" cy="128588"/>
          </a:xfrm>
          <a:prstGeom prst="roundRect">
            <a:avLst>
              <a:gd name="adj" fmla="val 0"/>
            </a:avLst>
          </a:prstGeom>
          <a:solidFill>
            <a:schemeClr val="folHlink"/>
          </a:solidFill>
          <a:ln w="18669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73" name="Rectangle 146"/>
          <p:cNvSpPr>
            <a:spLocks noChangeArrowheads="1"/>
          </p:cNvSpPr>
          <p:nvPr/>
        </p:nvSpPr>
        <p:spPr bwMode="auto">
          <a:xfrm>
            <a:off x="360363" y="320675"/>
            <a:ext cx="853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  <a:latin typeface="Arial Black" pitchFamily="34" charset="0"/>
              </a:rPr>
              <a:t>State Tanning Bed Restrictions</a:t>
            </a:r>
            <a:endParaRPr lang="en-US" sz="1600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2174" name="Text Box 147"/>
          <p:cNvSpPr txBox="1">
            <a:spLocks noChangeArrowheads="1"/>
          </p:cNvSpPr>
          <p:nvPr/>
        </p:nvSpPr>
        <p:spPr bwMode="auto">
          <a:xfrm>
            <a:off x="447674" y="6147157"/>
            <a:ext cx="8310563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800" dirty="0">
                <a:latin typeface="Times New Roman" pitchFamily="18" charset="0"/>
                <a:cs typeface="Times New Roman" pitchFamily="18" charset="0"/>
              </a:rPr>
              <a:t>State law 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prohibits 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tanning for those under 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17 (NY, NJ, CT), or under 16 (WI, IN). State law requires parental 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accompaniment for every visit for those under 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18 (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UT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), allows for physician prescription under 18 (OR, WA), or prohibits tanning 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for under age 18 unless a signed parental permission slip is obtained for every two visits (RI). 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5-Point Star 1"/>
          <p:cNvSpPr/>
          <p:nvPr/>
        </p:nvSpPr>
        <p:spPr>
          <a:xfrm flipH="1" flipV="1">
            <a:off x="7256760" y="3159919"/>
            <a:ext cx="131592" cy="1270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2" name="Freeform 54"/>
          <p:cNvSpPr>
            <a:spLocks/>
          </p:cNvSpPr>
          <p:nvPr/>
        </p:nvSpPr>
        <p:spPr bwMode="auto">
          <a:xfrm>
            <a:off x="3081338" y="3902075"/>
            <a:ext cx="1992312" cy="2151063"/>
          </a:xfrm>
          <a:custGeom>
            <a:avLst/>
            <a:gdLst>
              <a:gd name="T0" fmla="*/ 0 w 1381"/>
              <a:gd name="T1" fmla="*/ 2147483647 h 1535"/>
              <a:gd name="T2" fmla="*/ 2147483647 w 1381"/>
              <a:gd name="T3" fmla="*/ 0 h 1535"/>
              <a:gd name="T4" fmla="*/ 2147483647 w 1381"/>
              <a:gd name="T5" fmla="*/ 2147483647 h 1535"/>
              <a:gd name="T6" fmla="*/ 2147483647 w 1381"/>
              <a:gd name="T7" fmla="*/ 2147483647 h 1535"/>
              <a:gd name="T8" fmla="*/ 2147483647 w 1381"/>
              <a:gd name="T9" fmla="*/ 2147483647 h 1535"/>
              <a:gd name="T10" fmla="*/ 2147483647 w 1381"/>
              <a:gd name="T11" fmla="*/ 2147483647 h 1535"/>
              <a:gd name="T12" fmla="*/ 2147483647 w 1381"/>
              <a:gd name="T13" fmla="*/ 2147483647 h 1535"/>
              <a:gd name="T14" fmla="*/ 2147483647 w 1381"/>
              <a:gd name="T15" fmla="*/ 2147483647 h 1535"/>
              <a:gd name="T16" fmla="*/ 2147483647 w 1381"/>
              <a:gd name="T17" fmla="*/ 2147483647 h 1535"/>
              <a:gd name="T18" fmla="*/ 2147483647 w 1381"/>
              <a:gd name="T19" fmla="*/ 2147483647 h 1535"/>
              <a:gd name="T20" fmla="*/ 2147483647 w 1381"/>
              <a:gd name="T21" fmla="*/ 2147483647 h 1535"/>
              <a:gd name="T22" fmla="*/ 2147483647 w 1381"/>
              <a:gd name="T23" fmla="*/ 2147483647 h 1535"/>
              <a:gd name="T24" fmla="*/ 2147483647 w 1381"/>
              <a:gd name="T25" fmla="*/ 2147483647 h 1535"/>
              <a:gd name="T26" fmla="*/ 2147483647 w 1381"/>
              <a:gd name="T27" fmla="*/ 2147483647 h 1535"/>
              <a:gd name="T28" fmla="*/ 2147483647 w 1381"/>
              <a:gd name="T29" fmla="*/ 2147483647 h 1535"/>
              <a:gd name="T30" fmla="*/ 2147483647 w 1381"/>
              <a:gd name="T31" fmla="*/ 2147483647 h 1535"/>
              <a:gd name="T32" fmla="*/ 2147483647 w 1381"/>
              <a:gd name="T33" fmla="*/ 2147483647 h 1535"/>
              <a:gd name="T34" fmla="*/ 2147483647 w 1381"/>
              <a:gd name="T35" fmla="*/ 2147483647 h 1535"/>
              <a:gd name="T36" fmla="*/ 2147483647 w 1381"/>
              <a:gd name="T37" fmla="*/ 2147483647 h 1535"/>
              <a:gd name="T38" fmla="*/ 2147483647 w 1381"/>
              <a:gd name="T39" fmla="*/ 2147483647 h 1535"/>
              <a:gd name="T40" fmla="*/ 2147483647 w 1381"/>
              <a:gd name="T41" fmla="*/ 2147483647 h 1535"/>
              <a:gd name="T42" fmla="*/ 2147483647 w 1381"/>
              <a:gd name="T43" fmla="*/ 2147483647 h 1535"/>
              <a:gd name="T44" fmla="*/ 2147483647 w 1381"/>
              <a:gd name="T45" fmla="*/ 2147483647 h 1535"/>
              <a:gd name="T46" fmla="*/ 2147483647 w 1381"/>
              <a:gd name="T47" fmla="*/ 2147483647 h 1535"/>
              <a:gd name="T48" fmla="*/ 2147483647 w 1381"/>
              <a:gd name="T49" fmla="*/ 2147483647 h 1535"/>
              <a:gd name="T50" fmla="*/ 2147483647 w 1381"/>
              <a:gd name="T51" fmla="*/ 2147483647 h 1535"/>
              <a:gd name="T52" fmla="*/ 2147483647 w 1381"/>
              <a:gd name="T53" fmla="*/ 2147483647 h 1535"/>
              <a:gd name="T54" fmla="*/ 2147483647 w 1381"/>
              <a:gd name="T55" fmla="*/ 2147483647 h 1535"/>
              <a:gd name="T56" fmla="*/ 2147483647 w 1381"/>
              <a:gd name="T57" fmla="*/ 2147483647 h 1535"/>
              <a:gd name="T58" fmla="*/ 2147483647 w 1381"/>
              <a:gd name="T59" fmla="*/ 2147483647 h 1535"/>
              <a:gd name="T60" fmla="*/ 2147483647 w 1381"/>
              <a:gd name="T61" fmla="*/ 2147483647 h 1535"/>
              <a:gd name="T62" fmla="*/ 2147483647 w 1381"/>
              <a:gd name="T63" fmla="*/ 2147483647 h 1535"/>
              <a:gd name="T64" fmla="*/ 2147483647 w 1381"/>
              <a:gd name="T65" fmla="*/ 2147483647 h 1535"/>
              <a:gd name="T66" fmla="*/ 2147483647 w 1381"/>
              <a:gd name="T67" fmla="*/ 2147483647 h 1535"/>
              <a:gd name="T68" fmla="*/ 2147483647 w 1381"/>
              <a:gd name="T69" fmla="*/ 2147483647 h 1535"/>
              <a:gd name="T70" fmla="*/ 2147483647 w 1381"/>
              <a:gd name="T71" fmla="*/ 2147483647 h 1535"/>
              <a:gd name="T72" fmla="*/ 2147483647 w 1381"/>
              <a:gd name="T73" fmla="*/ 2147483647 h 1535"/>
              <a:gd name="T74" fmla="*/ 2147483647 w 1381"/>
              <a:gd name="T75" fmla="*/ 2147483647 h 1535"/>
              <a:gd name="T76" fmla="*/ 2147483647 w 1381"/>
              <a:gd name="T77" fmla="*/ 2147483647 h 1535"/>
              <a:gd name="T78" fmla="*/ 2147483647 w 1381"/>
              <a:gd name="T79" fmla="*/ 2147483647 h 1535"/>
              <a:gd name="T80" fmla="*/ 2147483647 w 1381"/>
              <a:gd name="T81" fmla="*/ 2147483647 h 1535"/>
              <a:gd name="T82" fmla="*/ 2147483647 w 1381"/>
              <a:gd name="T83" fmla="*/ 2147483647 h 1535"/>
              <a:gd name="T84" fmla="*/ 2147483647 w 1381"/>
              <a:gd name="T85" fmla="*/ 2147483647 h 153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381" h="1535">
                <a:moveTo>
                  <a:pt x="8" y="630"/>
                </a:moveTo>
                <a:lnTo>
                  <a:pt x="8" y="630"/>
                </a:lnTo>
                <a:lnTo>
                  <a:pt x="0" y="601"/>
                </a:lnTo>
                <a:lnTo>
                  <a:pt x="25" y="602"/>
                </a:lnTo>
                <a:lnTo>
                  <a:pt x="375" y="640"/>
                </a:lnTo>
                <a:lnTo>
                  <a:pt x="427" y="0"/>
                </a:lnTo>
                <a:lnTo>
                  <a:pt x="724" y="20"/>
                </a:lnTo>
                <a:lnTo>
                  <a:pt x="716" y="296"/>
                </a:lnTo>
                <a:lnTo>
                  <a:pt x="744" y="323"/>
                </a:lnTo>
                <a:lnTo>
                  <a:pt x="774" y="324"/>
                </a:lnTo>
                <a:lnTo>
                  <a:pt x="781" y="314"/>
                </a:lnTo>
                <a:lnTo>
                  <a:pt x="797" y="331"/>
                </a:lnTo>
                <a:lnTo>
                  <a:pt x="795" y="348"/>
                </a:lnTo>
                <a:lnTo>
                  <a:pt x="819" y="353"/>
                </a:lnTo>
                <a:lnTo>
                  <a:pt x="840" y="364"/>
                </a:lnTo>
                <a:lnTo>
                  <a:pt x="855" y="358"/>
                </a:lnTo>
                <a:lnTo>
                  <a:pt x="873" y="371"/>
                </a:lnTo>
                <a:lnTo>
                  <a:pt x="877" y="360"/>
                </a:lnTo>
                <a:lnTo>
                  <a:pt x="905" y="363"/>
                </a:lnTo>
                <a:lnTo>
                  <a:pt x="920" y="398"/>
                </a:lnTo>
                <a:lnTo>
                  <a:pt x="932" y="411"/>
                </a:lnTo>
                <a:lnTo>
                  <a:pt x="947" y="388"/>
                </a:lnTo>
                <a:lnTo>
                  <a:pt x="979" y="417"/>
                </a:lnTo>
                <a:lnTo>
                  <a:pt x="999" y="401"/>
                </a:lnTo>
                <a:lnTo>
                  <a:pt x="1006" y="428"/>
                </a:lnTo>
                <a:lnTo>
                  <a:pt x="1007" y="411"/>
                </a:lnTo>
                <a:lnTo>
                  <a:pt x="1028" y="392"/>
                </a:lnTo>
                <a:lnTo>
                  <a:pt x="1032" y="411"/>
                </a:lnTo>
                <a:lnTo>
                  <a:pt x="1061" y="406"/>
                </a:lnTo>
                <a:lnTo>
                  <a:pt x="1082" y="428"/>
                </a:lnTo>
                <a:lnTo>
                  <a:pt x="1137" y="409"/>
                </a:lnTo>
                <a:lnTo>
                  <a:pt x="1192" y="401"/>
                </a:lnTo>
                <a:lnTo>
                  <a:pt x="1209" y="390"/>
                </a:lnTo>
                <a:lnTo>
                  <a:pt x="1250" y="427"/>
                </a:lnTo>
                <a:lnTo>
                  <a:pt x="1278" y="435"/>
                </a:lnTo>
                <a:lnTo>
                  <a:pt x="1287" y="450"/>
                </a:lnTo>
                <a:lnTo>
                  <a:pt x="1322" y="448"/>
                </a:lnTo>
                <a:lnTo>
                  <a:pt x="1324" y="527"/>
                </a:lnTo>
                <a:lnTo>
                  <a:pt x="1330" y="677"/>
                </a:lnTo>
                <a:lnTo>
                  <a:pt x="1347" y="695"/>
                </a:lnTo>
                <a:lnTo>
                  <a:pt x="1351" y="733"/>
                </a:lnTo>
                <a:lnTo>
                  <a:pt x="1380" y="788"/>
                </a:lnTo>
                <a:lnTo>
                  <a:pt x="1380" y="833"/>
                </a:lnTo>
                <a:lnTo>
                  <a:pt x="1363" y="875"/>
                </a:lnTo>
                <a:lnTo>
                  <a:pt x="1363" y="900"/>
                </a:lnTo>
                <a:lnTo>
                  <a:pt x="1369" y="925"/>
                </a:lnTo>
                <a:lnTo>
                  <a:pt x="1367" y="950"/>
                </a:lnTo>
                <a:lnTo>
                  <a:pt x="1357" y="964"/>
                </a:lnTo>
                <a:lnTo>
                  <a:pt x="1344" y="985"/>
                </a:lnTo>
                <a:lnTo>
                  <a:pt x="1353" y="998"/>
                </a:lnTo>
                <a:lnTo>
                  <a:pt x="1298" y="1017"/>
                </a:lnTo>
                <a:lnTo>
                  <a:pt x="1252" y="1046"/>
                </a:lnTo>
                <a:lnTo>
                  <a:pt x="1278" y="1021"/>
                </a:lnTo>
                <a:lnTo>
                  <a:pt x="1250" y="1021"/>
                </a:lnTo>
                <a:lnTo>
                  <a:pt x="1260" y="985"/>
                </a:lnTo>
                <a:lnTo>
                  <a:pt x="1234" y="1004"/>
                </a:lnTo>
                <a:lnTo>
                  <a:pt x="1223" y="1000"/>
                </a:lnTo>
                <a:lnTo>
                  <a:pt x="1224" y="1023"/>
                </a:lnTo>
                <a:lnTo>
                  <a:pt x="1233" y="1030"/>
                </a:lnTo>
                <a:lnTo>
                  <a:pt x="1235" y="1051"/>
                </a:lnTo>
                <a:lnTo>
                  <a:pt x="1220" y="1072"/>
                </a:lnTo>
                <a:lnTo>
                  <a:pt x="1209" y="1071"/>
                </a:lnTo>
                <a:lnTo>
                  <a:pt x="1206" y="1099"/>
                </a:lnTo>
                <a:lnTo>
                  <a:pt x="1079" y="1188"/>
                </a:lnTo>
                <a:lnTo>
                  <a:pt x="1081" y="1179"/>
                </a:lnTo>
                <a:lnTo>
                  <a:pt x="1139" y="1134"/>
                </a:lnTo>
                <a:lnTo>
                  <a:pt x="1092" y="1162"/>
                </a:lnTo>
                <a:lnTo>
                  <a:pt x="1095" y="1135"/>
                </a:lnTo>
                <a:lnTo>
                  <a:pt x="1085" y="1152"/>
                </a:lnTo>
                <a:lnTo>
                  <a:pt x="1071" y="1142"/>
                </a:lnTo>
                <a:lnTo>
                  <a:pt x="1065" y="1162"/>
                </a:lnTo>
                <a:lnTo>
                  <a:pt x="1044" y="1142"/>
                </a:lnTo>
                <a:lnTo>
                  <a:pt x="1046" y="1161"/>
                </a:lnTo>
                <a:lnTo>
                  <a:pt x="1071" y="1179"/>
                </a:lnTo>
                <a:lnTo>
                  <a:pt x="1042" y="1195"/>
                </a:lnTo>
                <a:lnTo>
                  <a:pt x="1030" y="1174"/>
                </a:lnTo>
                <a:lnTo>
                  <a:pt x="1019" y="1234"/>
                </a:lnTo>
                <a:lnTo>
                  <a:pt x="1010" y="1209"/>
                </a:lnTo>
                <a:lnTo>
                  <a:pt x="985" y="1216"/>
                </a:lnTo>
                <a:lnTo>
                  <a:pt x="980" y="1236"/>
                </a:lnTo>
                <a:lnTo>
                  <a:pt x="991" y="1260"/>
                </a:lnTo>
                <a:lnTo>
                  <a:pt x="944" y="1262"/>
                </a:lnTo>
                <a:lnTo>
                  <a:pt x="961" y="1268"/>
                </a:lnTo>
                <a:lnTo>
                  <a:pt x="962" y="1292"/>
                </a:lnTo>
                <a:lnTo>
                  <a:pt x="973" y="1289"/>
                </a:lnTo>
                <a:lnTo>
                  <a:pt x="966" y="1305"/>
                </a:lnTo>
                <a:lnTo>
                  <a:pt x="947" y="1344"/>
                </a:lnTo>
                <a:lnTo>
                  <a:pt x="948" y="1327"/>
                </a:lnTo>
                <a:lnTo>
                  <a:pt x="936" y="1340"/>
                </a:lnTo>
                <a:lnTo>
                  <a:pt x="917" y="1318"/>
                </a:lnTo>
                <a:lnTo>
                  <a:pt x="923" y="1346"/>
                </a:lnTo>
                <a:lnTo>
                  <a:pt x="955" y="1350"/>
                </a:lnTo>
                <a:lnTo>
                  <a:pt x="942" y="1390"/>
                </a:lnTo>
                <a:lnTo>
                  <a:pt x="954" y="1467"/>
                </a:lnTo>
                <a:lnTo>
                  <a:pt x="985" y="1532"/>
                </a:lnTo>
                <a:lnTo>
                  <a:pt x="944" y="1534"/>
                </a:lnTo>
                <a:lnTo>
                  <a:pt x="906" y="1515"/>
                </a:lnTo>
                <a:lnTo>
                  <a:pt x="873" y="1516"/>
                </a:lnTo>
                <a:lnTo>
                  <a:pt x="825" y="1484"/>
                </a:lnTo>
                <a:lnTo>
                  <a:pt x="768" y="1461"/>
                </a:lnTo>
                <a:lnTo>
                  <a:pt x="762" y="1437"/>
                </a:lnTo>
                <a:lnTo>
                  <a:pt x="749" y="1399"/>
                </a:lnTo>
                <a:lnTo>
                  <a:pt x="731" y="1371"/>
                </a:lnTo>
                <a:lnTo>
                  <a:pt x="732" y="1344"/>
                </a:lnTo>
                <a:lnTo>
                  <a:pt x="723" y="1333"/>
                </a:lnTo>
                <a:lnTo>
                  <a:pt x="723" y="1292"/>
                </a:lnTo>
                <a:lnTo>
                  <a:pt x="691" y="1263"/>
                </a:lnTo>
                <a:lnTo>
                  <a:pt x="656" y="1202"/>
                </a:lnTo>
                <a:lnTo>
                  <a:pt x="593" y="1049"/>
                </a:lnTo>
                <a:lnTo>
                  <a:pt x="550" y="1009"/>
                </a:lnTo>
                <a:lnTo>
                  <a:pt x="534" y="974"/>
                </a:lnTo>
                <a:lnTo>
                  <a:pt x="497" y="969"/>
                </a:lnTo>
                <a:lnTo>
                  <a:pt x="462" y="964"/>
                </a:lnTo>
                <a:lnTo>
                  <a:pt x="435" y="950"/>
                </a:lnTo>
                <a:lnTo>
                  <a:pt x="425" y="964"/>
                </a:lnTo>
                <a:lnTo>
                  <a:pt x="395" y="964"/>
                </a:lnTo>
                <a:lnTo>
                  <a:pt x="369" y="1039"/>
                </a:lnTo>
                <a:lnTo>
                  <a:pt x="341" y="1068"/>
                </a:lnTo>
                <a:lnTo>
                  <a:pt x="321" y="1067"/>
                </a:lnTo>
                <a:lnTo>
                  <a:pt x="270" y="1021"/>
                </a:lnTo>
                <a:lnTo>
                  <a:pt x="247" y="1015"/>
                </a:lnTo>
                <a:lnTo>
                  <a:pt x="196" y="960"/>
                </a:lnTo>
                <a:lnTo>
                  <a:pt x="182" y="919"/>
                </a:lnTo>
                <a:lnTo>
                  <a:pt x="182" y="875"/>
                </a:lnTo>
                <a:lnTo>
                  <a:pt x="160" y="815"/>
                </a:lnTo>
                <a:lnTo>
                  <a:pt x="118" y="776"/>
                </a:lnTo>
                <a:lnTo>
                  <a:pt x="59" y="692"/>
                </a:lnTo>
                <a:lnTo>
                  <a:pt x="37" y="680"/>
                </a:lnTo>
                <a:lnTo>
                  <a:pt x="24" y="635"/>
                </a:lnTo>
                <a:lnTo>
                  <a:pt x="8" y="630"/>
                </a:lnTo>
              </a:path>
            </a:pathLst>
          </a:custGeom>
          <a:solidFill>
            <a:srgbClr val="99CC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129" name="Text Box 96"/>
          <p:cNvSpPr txBox="1">
            <a:spLocks noChangeArrowheads="1"/>
          </p:cNvSpPr>
          <p:nvPr/>
        </p:nvSpPr>
        <p:spPr bwMode="auto">
          <a:xfrm>
            <a:off x="4048126" y="4822031"/>
            <a:ext cx="342900" cy="1397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>
                <a:solidFill>
                  <a:srgbClr val="000000"/>
                </a:solidFill>
                <a:cs typeface="Arial" charset="0"/>
              </a:rPr>
              <a:t>TEXAS</a:t>
            </a:r>
          </a:p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48" name="Freeform 121"/>
          <p:cNvSpPr>
            <a:spLocks/>
          </p:cNvSpPr>
          <p:nvPr/>
        </p:nvSpPr>
        <p:spPr bwMode="auto">
          <a:xfrm>
            <a:off x="442913" y="4235450"/>
            <a:ext cx="917575" cy="800100"/>
          </a:xfrm>
          <a:custGeom>
            <a:avLst/>
            <a:gdLst>
              <a:gd name="T0" fmla="*/ 2147483647 w 636"/>
              <a:gd name="T1" fmla="*/ 2147483647 h 571"/>
              <a:gd name="T2" fmla="*/ 2147483647 w 636"/>
              <a:gd name="T3" fmla="*/ 2147483647 h 571"/>
              <a:gd name="T4" fmla="*/ 2147483647 w 636"/>
              <a:gd name="T5" fmla="*/ 2147483647 h 571"/>
              <a:gd name="T6" fmla="*/ 2147483647 w 636"/>
              <a:gd name="T7" fmla="*/ 2147483647 h 571"/>
              <a:gd name="T8" fmla="*/ 2147483647 w 636"/>
              <a:gd name="T9" fmla="*/ 2147483647 h 571"/>
              <a:gd name="T10" fmla="*/ 2147483647 w 636"/>
              <a:gd name="T11" fmla="*/ 2147483647 h 571"/>
              <a:gd name="T12" fmla="*/ 2147483647 w 636"/>
              <a:gd name="T13" fmla="*/ 2147483647 h 571"/>
              <a:gd name="T14" fmla="*/ 2147483647 w 636"/>
              <a:gd name="T15" fmla="*/ 2147483647 h 571"/>
              <a:gd name="T16" fmla="*/ 2147483647 w 636"/>
              <a:gd name="T17" fmla="*/ 2147483647 h 571"/>
              <a:gd name="T18" fmla="*/ 2147483647 w 636"/>
              <a:gd name="T19" fmla="*/ 2147483647 h 571"/>
              <a:gd name="T20" fmla="*/ 2147483647 w 636"/>
              <a:gd name="T21" fmla="*/ 2147483647 h 571"/>
              <a:gd name="T22" fmla="*/ 2147483647 w 636"/>
              <a:gd name="T23" fmla="*/ 2147483647 h 571"/>
              <a:gd name="T24" fmla="*/ 2147483647 w 636"/>
              <a:gd name="T25" fmla="*/ 2147483647 h 571"/>
              <a:gd name="T26" fmla="*/ 2147483647 w 636"/>
              <a:gd name="T27" fmla="*/ 2147483647 h 571"/>
              <a:gd name="T28" fmla="*/ 2147483647 w 636"/>
              <a:gd name="T29" fmla="*/ 2147483647 h 571"/>
              <a:gd name="T30" fmla="*/ 2147483647 w 636"/>
              <a:gd name="T31" fmla="*/ 2147483647 h 571"/>
              <a:gd name="T32" fmla="*/ 2147483647 w 636"/>
              <a:gd name="T33" fmla="*/ 2147483647 h 571"/>
              <a:gd name="T34" fmla="*/ 2147483647 w 636"/>
              <a:gd name="T35" fmla="*/ 2147483647 h 571"/>
              <a:gd name="T36" fmla="*/ 2147483647 w 636"/>
              <a:gd name="T37" fmla="*/ 2147483647 h 571"/>
              <a:gd name="T38" fmla="*/ 2147483647 w 636"/>
              <a:gd name="T39" fmla="*/ 2147483647 h 571"/>
              <a:gd name="T40" fmla="*/ 2147483647 w 636"/>
              <a:gd name="T41" fmla="*/ 2147483647 h 571"/>
              <a:gd name="T42" fmla="*/ 2147483647 w 636"/>
              <a:gd name="T43" fmla="*/ 2147483647 h 571"/>
              <a:gd name="T44" fmla="*/ 2147483647 w 636"/>
              <a:gd name="T45" fmla="*/ 2147483647 h 571"/>
              <a:gd name="T46" fmla="*/ 2147483647 w 636"/>
              <a:gd name="T47" fmla="*/ 2147483647 h 571"/>
              <a:gd name="T48" fmla="*/ 2147483647 w 636"/>
              <a:gd name="T49" fmla="*/ 2147483647 h 571"/>
              <a:gd name="T50" fmla="*/ 2147483647 w 636"/>
              <a:gd name="T51" fmla="*/ 2147483647 h 571"/>
              <a:gd name="T52" fmla="*/ 2147483647 w 636"/>
              <a:gd name="T53" fmla="*/ 2147483647 h 571"/>
              <a:gd name="T54" fmla="*/ 2147483647 w 636"/>
              <a:gd name="T55" fmla="*/ 2147483647 h 571"/>
              <a:gd name="T56" fmla="*/ 2147483647 w 636"/>
              <a:gd name="T57" fmla="*/ 2147483647 h 571"/>
              <a:gd name="T58" fmla="*/ 2147483647 w 636"/>
              <a:gd name="T59" fmla="*/ 2147483647 h 571"/>
              <a:gd name="T60" fmla="*/ 2147483647 w 636"/>
              <a:gd name="T61" fmla="*/ 2147483647 h 571"/>
              <a:gd name="T62" fmla="*/ 2147483647 w 636"/>
              <a:gd name="T63" fmla="*/ 2147483647 h 571"/>
              <a:gd name="T64" fmla="*/ 2147483647 w 636"/>
              <a:gd name="T65" fmla="*/ 2147483647 h 571"/>
              <a:gd name="T66" fmla="*/ 2147483647 w 636"/>
              <a:gd name="T67" fmla="*/ 2147483647 h 571"/>
              <a:gd name="T68" fmla="*/ 2147483647 w 636"/>
              <a:gd name="T69" fmla="*/ 2147483647 h 571"/>
              <a:gd name="T70" fmla="*/ 2147483647 w 636"/>
              <a:gd name="T71" fmla="*/ 2147483647 h 571"/>
              <a:gd name="T72" fmla="*/ 2147483647 w 636"/>
              <a:gd name="T73" fmla="*/ 2147483647 h 571"/>
              <a:gd name="T74" fmla="*/ 2147483647 w 636"/>
              <a:gd name="T75" fmla="*/ 2147483647 h 571"/>
              <a:gd name="T76" fmla="*/ 2147483647 w 636"/>
              <a:gd name="T77" fmla="*/ 2147483647 h 571"/>
              <a:gd name="T78" fmla="*/ 2147483647 w 636"/>
              <a:gd name="T79" fmla="*/ 2147483647 h 571"/>
              <a:gd name="T80" fmla="*/ 2147483647 w 636"/>
              <a:gd name="T81" fmla="*/ 2147483647 h 571"/>
              <a:gd name="T82" fmla="*/ 2147483647 w 636"/>
              <a:gd name="T83" fmla="*/ 2147483647 h 571"/>
              <a:gd name="T84" fmla="*/ 2147483647 w 636"/>
              <a:gd name="T85" fmla="*/ 2147483647 h 571"/>
              <a:gd name="T86" fmla="*/ 2147483647 w 636"/>
              <a:gd name="T87" fmla="*/ 2147483647 h 571"/>
              <a:gd name="T88" fmla="*/ 2147483647 w 636"/>
              <a:gd name="T89" fmla="*/ 2147483647 h 571"/>
              <a:gd name="T90" fmla="*/ 2147483647 w 636"/>
              <a:gd name="T91" fmla="*/ 2147483647 h 571"/>
              <a:gd name="T92" fmla="*/ 2147483647 w 636"/>
              <a:gd name="T93" fmla="*/ 2147483647 h 571"/>
              <a:gd name="T94" fmla="*/ 2147483647 w 636"/>
              <a:gd name="T95" fmla="*/ 2147483647 h 571"/>
              <a:gd name="T96" fmla="*/ 2147483647 w 636"/>
              <a:gd name="T97" fmla="*/ 2147483647 h 571"/>
              <a:gd name="T98" fmla="*/ 2147483647 w 636"/>
              <a:gd name="T99" fmla="*/ 2147483647 h 571"/>
              <a:gd name="T100" fmla="*/ 2147483647 w 636"/>
              <a:gd name="T101" fmla="*/ 2147483647 h 571"/>
              <a:gd name="T102" fmla="*/ 2147483647 w 636"/>
              <a:gd name="T103" fmla="*/ 2147483647 h 571"/>
              <a:gd name="T104" fmla="*/ 2147483647 w 636"/>
              <a:gd name="T105" fmla="*/ 2147483647 h 571"/>
              <a:gd name="T106" fmla="*/ 2147483647 w 636"/>
              <a:gd name="T107" fmla="*/ 2147483647 h 571"/>
              <a:gd name="T108" fmla="*/ 2147483647 w 636"/>
              <a:gd name="T109" fmla="*/ 2147483647 h 571"/>
              <a:gd name="T110" fmla="*/ 2147483647 w 636"/>
              <a:gd name="T111" fmla="*/ 2147483647 h 571"/>
              <a:gd name="T112" fmla="*/ 2147483647 w 636"/>
              <a:gd name="T113" fmla="*/ 2147483647 h 571"/>
              <a:gd name="T114" fmla="*/ 0 w 636"/>
              <a:gd name="T115" fmla="*/ 2147483647 h 57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36" h="571">
                <a:moveTo>
                  <a:pt x="0" y="493"/>
                </a:moveTo>
                <a:lnTo>
                  <a:pt x="0" y="493"/>
                </a:lnTo>
                <a:lnTo>
                  <a:pt x="5" y="484"/>
                </a:lnTo>
                <a:lnTo>
                  <a:pt x="10" y="485"/>
                </a:lnTo>
                <a:lnTo>
                  <a:pt x="39" y="468"/>
                </a:lnTo>
                <a:lnTo>
                  <a:pt x="54" y="474"/>
                </a:lnTo>
                <a:lnTo>
                  <a:pt x="58" y="481"/>
                </a:lnTo>
                <a:lnTo>
                  <a:pt x="61" y="474"/>
                </a:lnTo>
                <a:lnTo>
                  <a:pt x="77" y="464"/>
                </a:lnTo>
                <a:lnTo>
                  <a:pt x="102" y="457"/>
                </a:lnTo>
                <a:lnTo>
                  <a:pt x="125" y="441"/>
                </a:lnTo>
                <a:lnTo>
                  <a:pt x="131" y="442"/>
                </a:lnTo>
                <a:lnTo>
                  <a:pt x="138" y="418"/>
                </a:lnTo>
                <a:lnTo>
                  <a:pt x="153" y="402"/>
                </a:lnTo>
                <a:lnTo>
                  <a:pt x="129" y="402"/>
                </a:lnTo>
                <a:lnTo>
                  <a:pt x="134" y="392"/>
                </a:lnTo>
                <a:lnTo>
                  <a:pt x="141" y="393"/>
                </a:lnTo>
                <a:lnTo>
                  <a:pt x="132" y="389"/>
                </a:lnTo>
                <a:lnTo>
                  <a:pt x="123" y="399"/>
                </a:lnTo>
                <a:lnTo>
                  <a:pt x="120" y="407"/>
                </a:lnTo>
                <a:lnTo>
                  <a:pt x="108" y="388"/>
                </a:lnTo>
                <a:lnTo>
                  <a:pt x="103" y="390"/>
                </a:lnTo>
                <a:lnTo>
                  <a:pt x="97" y="381"/>
                </a:lnTo>
                <a:lnTo>
                  <a:pt x="78" y="386"/>
                </a:lnTo>
                <a:lnTo>
                  <a:pt x="75" y="386"/>
                </a:lnTo>
                <a:lnTo>
                  <a:pt x="59" y="382"/>
                </a:lnTo>
                <a:lnTo>
                  <a:pt x="75" y="370"/>
                </a:lnTo>
                <a:lnTo>
                  <a:pt x="73" y="366"/>
                </a:lnTo>
                <a:lnTo>
                  <a:pt x="77" y="357"/>
                </a:lnTo>
                <a:lnTo>
                  <a:pt x="76" y="330"/>
                </a:lnTo>
                <a:lnTo>
                  <a:pt x="86" y="319"/>
                </a:lnTo>
                <a:lnTo>
                  <a:pt x="73" y="328"/>
                </a:lnTo>
                <a:lnTo>
                  <a:pt x="73" y="336"/>
                </a:lnTo>
                <a:lnTo>
                  <a:pt x="62" y="342"/>
                </a:lnTo>
                <a:lnTo>
                  <a:pt x="46" y="336"/>
                </a:lnTo>
                <a:lnTo>
                  <a:pt x="43" y="314"/>
                </a:lnTo>
                <a:lnTo>
                  <a:pt x="33" y="306"/>
                </a:lnTo>
                <a:lnTo>
                  <a:pt x="35" y="301"/>
                </a:lnTo>
                <a:lnTo>
                  <a:pt x="41" y="301"/>
                </a:lnTo>
                <a:lnTo>
                  <a:pt x="44" y="296"/>
                </a:lnTo>
                <a:lnTo>
                  <a:pt x="48" y="296"/>
                </a:lnTo>
                <a:lnTo>
                  <a:pt x="44" y="294"/>
                </a:lnTo>
                <a:lnTo>
                  <a:pt x="49" y="290"/>
                </a:lnTo>
                <a:lnTo>
                  <a:pt x="43" y="285"/>
                </a:lnTo>
                <a:lnTo>
                  <a:pt x="40" y="288"/>
                </a:lnTo>
                <a:lnTo>
                  <a:pt x="33" y="270"/>
                </a:lnTo>
                <a:lnTo>
                  <a:pt x="40" y="261"/>
                </a:lnTo>
                <a:lnTo>
                  <a:pt x="71" y="243"/>
                </a:lnTo>
                <a:lnTo>
                  <a:pt x="78" y="230"/>
                </a:lnTo>
                <a:lnTo>
                  <a:pt x="86" y="228"/>
                </a:lnTo>
                <a:lnTo>
                  <a:pt x="99" y="237"/>
                </a:lnTo>
                <a:lnTo>
                  <a:pt x="110" y="236"/>
                </a:lnTo>
                <a:lnTo>
                  <a:pt x="116" y="230"/>
                </a:lnTo>
                <a:lnTo>
                  <a:pt x="136" y="235"/>
                </a:lnTo>
                <a:lnTo>
                  <a:pt x="140" y="215"/>
                </a:lnTo>
                <a:lnTo>
                  <a:pt x="136" y="205"/>
                </a:lnTo>
                <a:lnTo>
                  <a:pt x="151" y="200"/>
                </a:lnTo>
                <a:lnTo>
                  <a:pt x="138" y="194"/>
                </a:lnTo>
                <a:lnTo>
                  <a:pt x="120" y="204"/>
                </a:lnTo>
                <a:lnTo>
                  <a:pt x="119" y="193"/>
                </a:lnTo>
                <a:lnTo>
                  <a:pt x="86" y="188"/>
                </a:lnTo>
                <a:lnTo>
                  <a:pt x="74" y="173"/>
                </a:lnTo>
                <a:lnTo>
                  <a:pt x="73" y="152"/>
                </a:lnTo>
                <a:lnTo>
                  <a:pt x="82" y="157"/>
                </a:lnTo>
                <a:lnTo>
                  <a:pt x="62" y="132"/>
                </a:lnTo>
                <a:lnTo>
                  <a:pt x="124" y="125"/>
                </a:lnTo>
                <a:lnTo>
                  <a:pt x="129" y="128"/>
                </a:lnTo>
                <a:lnTo>
                  <a:pt x="123" y="138"/>
                </a:lnTo>
                <a:lnTo>
                  <a:pt x="151" y="155"/>
                </a:lnTo>
                <a:lnTo>
                  <a:pt x="165" y="151"/>
                </a:lnTo>
                <a:lnTo>
                  <a:pt x="163" y="147"/>
                </a:lnTo>
                <a:lnTo>
                  <a:pt x="153" y="143"/>
                </a:lnTo>
                <a:lnTo>
                  <a:pt x="150" y="123"/>
                </a:lnTo>
                <a:lnTo>
                  <a:pt x="156" y="130"/>
                </a:lnTo>
                <a:lnTo>
                  <a:pt x="158" y="141"/>
                </a:lnTo>
                <a:lnTo>
                  <a:pt x="172" y="149"/>
                </a:lnTo>
                <a:lnTo>
                  <a:pt x="185" y="151"/>
                </a:lnTo>
                <a:lnTo>
                  <a:pt x="181" y="141"/>
                </a:lnTo>
                <a:lnTo>
                  <a:pt x="159" y="135"/>
                </a:lnTo>
                <a:lnTo>
                  <a:pt x="164" y="124"/>
                </a:lnTo>
                <a:lnTo>
                  <a:pt x="139" y="113"/>
                </a:lnTo>
                <a:lnTo>
                  <a:pt x="140" y="95"/>
                </a:lnTo>
                <a:lnTo>
                  <a:pt x="135" y="81"/>
                </a:lnTo>
                <a:lnTo>
                  <a:pt x="118" y="57"/>
                </a:lnTo>
                <a:lnTo>
                  <a:pt x="124" y="57"/>
                </a:lnTo>
                <a:lnTo>
                  <a:pt x="134" y="41"/>
                </a:lnTo>
                <a:lnTo>
                  <a:pt x="156" y="50"/>
                </a:lnTo>
                <a:lnTo>
                  <a:pt x="173" y="45"/>
                </a:lnTo>
                <a:lnTo>
                  <a:pt x="199" y="18"/>
                </a:lnTo>
                <a:lnTo>
                  <a:pt x="207" y="21"/>
                </a:lnTo>
                <a:lnTo>
                  <a:pt x="222" y="15"/>
                </a:lnTo>
                <a:lnTo>
                  <a:pt x="222" y="22"/>
                </a:lnTo>
                <a:lnTo>
                  <a:pt x="231" y="20"/>
                </a:lnTo>
                <a:lnTo>
                  <a:pt x="226" y="17"/>
                </a:lnTo>
                <a:lnTo>
                  <a:pt x="249" y="16"/>
                </a:lnTo>
                <a:lnTo>
                  <a:pt x="266" y="0"/>
                </a:lnTo>
                <a:lnTo>
                  <a:pt x="273" y="12"/>
                </a:lnTo>
                <a:lnTo>
                  <a:pt x="272" y="22"/>
                </a:lnTo>
                <a:lnTo>
                  <a:pt x="276" y="24"/>
                </a:lnTo>
                <a:lnTo>
                  <a:pt x="280" y="15"/>
                </a:lnTo>
                <a:lnTo>
                  <a:pt x="291" y="30"/>
                </a:lnTo>
                <a:lnTo>
                  <a:pt x="309" y="30"/>
                </a:lnTo>
                <a:lnTo>
                  <a:pt x="310" y="43"/>
                </a:lnTo>
                <a:lnTo>
                  <a:pt x="341" y="48"/>
                </a:lnTo>
                <a:lnTo>
                  <a:pt x="340" y="56"/>
                </a:lnTo>
                <a:lnTo>
                  <a:pt x="350" y="52"/>
                </a:lnTo>
                <a:lnTo>
                  <a:pt x="358" y="66"/>
                </a:lnTo>
                <a:lnTo>
                  <a:pt x="374" y="62"/>
                </a:lnTo>
                <a:lnTo>
                  <a:pt x="390" y="73"/>
                </a:lnTo>
                <a:lnTo>
                  <a:pt x="407" y="66"/>
                </a:lnTo>
                <a:lnTo>
                  <a:pt x="407" y="70"/>
                </a:lnTo>
                <a:lnTo>
                  <a:pt x="414" y="68"/>
                </a:lnTo>
                <a:lnTo>
                  <a:pt x="440" y="83"/>
                </a:lnTo>
                <a:lnTo>
                  <a:pt x="433" y="393"/>
                </a:lnTo>
                <a:lnTo>
                  <a:pt x="465" y="394"/>
                </a:lnTo>
                <a:lnTo>
                  <a:pt x="463" y="403"/>
                </a:lnTo>
                <a:lnTo>
                  <a:pt x="471" y="413"/>
                </a:lnTo>
                <a:lnTo>
                  <a:pt x="489" y="428"/>
                </a:lnTo>
                <a:lnTo>
                  <a:pt x="493" y="439"/>
                </a:lnTo>
                <a:lnTo>
                  <a:pt x="508" y="429"/>
                </a:lnTo>
                <a:lnTo>
                  <a:pt x="514" y="418"/>
                </a:lnTo>
                <a:lnTo>
                  <a:pt x="522" y="413"/>
                </a:lnTo>
                <a:lnTo>
                  <a:pt x="523" y="411"/>
                </a:lnTo>
                <a:lnTo>
                  <a:pt x="535" y="420"/>
                </a:lnTo>
                <a:lnTo>
                  <a:pt x="533" y="427"/>
                </a:lnTo>
                <a:lnTo>
                  <a:pt x="541" y="428"/>
                </a:lnTo>
                <a:lnTo>
                  <a:pt x="544" y="431"/>
                </a:lnTo>
                <a:lnTo>
                  <a:pt x="546" y="439"/>
                </a:lnTo>
                <a:lnTo>
                  <a:pt x="557" y="444"/>
                </a:lnTo>
                <a:lnTo>
                  <a:pt x="597" y="512"/>
                </a:lnTo>
                <a:lnTo>
                  <a:pt x="610" y="517"/>
                </a:lnTo>
                <a:lnTo>
                  <a:pt x="634" y="527"/>
                </a:lnTo>
                <a:lnTo>
                  <a:pt x="635" y="532"/>
                </a:lnTo>
                <a:lnTo>
                  <a:pt x="629" y="537"/>
                </a:lnTo>
                <a:lnTo>
                  <a:pt x="629" y="547"/>
                </a:lnTo>
                <a:lnTo>
                  <a:pt x="623" y="570"/>
                </a:lnTo>
                <a:lnTo>
                  <a:pt x="622" y="563"/>
                </a:lnTo>
                <a:lnTo>
                  <a:pt x="618" y="568"/>
                </a:lnTo>
                <a:lnTo>
                  <a:pt x="614" y="562"/>
                </a:lnTo>
                <a:lnTo>
                  <a:pt x="619" y="557"/>
                </a:lnTo>
                <a:lnTo>
                  <a:pt x="615" y="547"/>
                </a:lnTo>
                <a:lnTo>
                  <a:pt x="616" y="544"/>
                </a:lnTo>
                <a:lnTo>
                  <a:pt x="609" y="530"/>
                </a:lnTo>
                <a:lnTo>
                  <a:pt x="604" y="530"/>
                </a:lnTo>
                <a:lnTo>
                  <a:pt x="597" y="534"/>
                </a:lnTo>
                <a:lnTo>
                  <a:pt x="596" y="541"/>
                </a:lnTo>
                <a:lnTo>
                  <a:pt x="588" y="542"/>
                </a:lnTo>
                <a:lnTo>
                  <a:pt x="588" y="540"/>
                </a:lnTo>
                <a:lnTo>
                  <a:pt x="595" y="533"/>
                </a:lnTo>
                <a:lnTo>
                  <a:pt x="596" y="524"/>
                </a:lnTo>
                <a:lnTo>
                  <a:pt x="591" y="526"/>
                </a:lnTo>
                <a:lnTo>
                  <a:pt x="588" y="533"/>
                </a:lnTo>
                <a:lnTo>
                  <a:pt x="570" y="523"/>
                </a:lnTo>
                <a:lnTo>
                  <a:pt x="571" y="519"/>
                </a:lnTo>
                <a:lnTo>
                  <a:pt x="581" y="519"/>
                </a:lnTo>
                <a:lnTo>
                  <a:pt x="584" y="512"/>
                </a:lnTo>
                <a:lnTo>
                  <a:pt x="590" y="511"/>
                </a:lnTo>
                <a:lnTo>
                  <a:pt x="589" y="507"/>
                </a:lnTo>
                <a:lnTo>
                  <a:pt x="579" y="508"/>
                </a:lnTo>
                <a:lnTo>
                  <a:pt x="579" y="496"/>
                </a:lnTo>
                <a:lnTo>
                  <a:pt x="563" y="494"/>
                </a:lnTo>
                <a:lnTo>
                  <a:pt x="558" y="481"/>
                </a:lnTo>
                <a:lnTo>
                  <a:pt x="565" y="470"/>
                </a:lnTo>
                <a:lnTo>
                  <a:pt x="559" y="471"/>
                </a:lnTo>
                <a:lnTo>
                  <a:pt x="556" y="464"/>
                </a:lnTo>
                <a:lnTo>
                  <a:pt x="553" y="466"/>
                </a:lnTo>
                <a:lnTo>
                  <a:pt x="550" y="462"/>
                </a:lnTo>
                <a:lnTo>
                  <a:pt x="557" y="453"/>
                </a:lnTo>
                <a:lnTo>
                  <a:pt x="552" y="453"/>
                </a:lnTo>
                <a:lnTo>
                  <a:pt x="550" y="457"/>
                </a:lnTo>
                <a:lnTo>
                  <a:pt x="544" y="458"/>
                </a:lnTo>
                <a:lnTo>
                  <a:pt x="539" y="455"/>
                </a:lnTo>
                <a:lnTo>
                  <a:pt x="538" y="447"/>
                </a:lnTo>
                <a:lnTo>
                  <a:pt x="531" y="436"/>
                </a:lnTo>
                <a:lnTo>
                  <a:pt x="531" y="430"/>
                </a:lnTo>
                <a:lnTo>
                  <a:pt x="527" y="427"/>
                </a:lnTo>
                <a:lnTo>
                  <a:pt x="527" y="420"/>
                </a:lnTo>
                <a:lnTo>
                  <a:pt x="525" y="422"/>
                </a:lnTo>
                <a:lnTo>
                  <a:pt x="527" y="441"/>
                </a:lnTo>
                <a:lnTo>
                  <a:pt x="535" y="455"/>
                </a:lnTo>
                <a:lnTo>
                  <a:pt x="556" y="474"/>
                </a:lnTo>
                <a:lnTo>
                  <a:pt x="556" y="478"/>
                </a:lnTo>
                <a:lnTo>
                  <a:pt x="551" y="478"/>
                </a:lnTo>
                <a:lnTo>
                  <a:pt x="550" y="481"/>
                </a:lnTo>
                <a:lnTo>
                  <a:pt x="553" y="481"/>
                </a:lnTo>
                <a:lnTo>
                  <a:pt x="554" y="493"/>
                </a:lnTo>
                <a:lnTo>
                  <a:pt x="569" y="500"/>
                </a:lnTo>
                <a:lnTo>
                  <a:pt x="576" y="516"/>
                </a:lnTo>
                <a:lnTo>
                  <a:pt x="558" y="518"/>
                </a:lnTo>
                <a:lnTo>
                  <a:pt x="549" y="539"/>
                </a:lnTo>
                <a:lnTo>
                  <a:pt x="547" y="501"/>
                </a:lnTo>
                <a:lnTo>
                  <a:pt x="544" y="498"/>
                </a:lnTo>
                <a:lnTo>
                  <a:pt x="543" y="491"/>
                </a:lnTo>
                <a:lnTo>
                  <a:pt x="547" y="490"/>
                </a:lnTo>
                <a:lnTo>
                  <a:pt x="534" y="461"/>
                </a:lnTo>
                <a:lnTo>
                  <a:pt x="527" y="459"/>
                </a:lnTo>
                <a:lnTo>
                  <a:pt x="527" y="454"/>
                </a:lnTo>
                <a:lnTo>
                  <a:pt x="522" y="455"/>
                </a:lnTo>
                <a:lnTo>
                  <a:pt x="519" y="452"/>
                </a:lnTo>
                <a:lnTo>
                  <a:pt x="517" y="437"/>
                </a:lnTo>
                <a:lnTo>
                  <a:pt x="515" y="441"/>
                </a:lnTo>
                <a:lnTo>
                  <a:pt x="502" y="437"/>
                </a:lnTo>
                <a:lnTo>
                  <a:pt x="500" y="441"/>
                </a:lnTo>
                <a:lnTo>
                  <a:pt x="514" y="450"/>
                </a:lnTo>
                <a:lnTo>
                  <a:pt x="507" y="451"/>
                </a:lnTo>
                <a:lnTo>
                  <a:pt x="507" y="459"/>
                </a:lnTo>
                <a:lnTo>
                  <a:pt x="496" y="453"/>
                </a:lnTo>
                <a:lnTo>
                  <a:pt x="479" y="437"/>
                </a:lnTo>
                <a:lnTo>
                  <a:pt x="460" y="424"/>
                </a:lnTo>
                <a:lnTo>
                  <a:pt x="444" y="423"/>
                </a:lnTo>
                <a:lnTo>
                  <a:pt x="455" y="409"/>
                </a:lnTo>
                <a:lnTo>
                  <a:pt x="461" y="417"/>
                </a:lnTo>
                <a:lnTo>
                  <a:pt x="461" y="409"/>
                </a:lnTo>
                <a:lnTo>
                  <a:pt x="452" y="402"/>
                </a:lnTo>
                <a:lnTo>
                  <a:pt x="445" y="415"/>
                </a:lnTo>
                <a:lnTo>
                  <a:pt x="432" y="413"/>
                </a:lnTo>
                <a:lnTo>
                  <a:pt x="374" y="402"/>
                </a:lnTo>
                <a:lnTo>
                  <a:pt x="377" y="391"/>
                </a:lnTo>
                <a:lnTo>
                  <a:pt x="370" y="395"/>
                </a:lnTo>
                <a:lnTo>
                  <a:pt x="365" y="386"/>
                </a:lnTo>
                <a:lnTo>
                  <a:pt x="356" y="390"/>
                </a:lnTo>
                <a:lnTo>
                  <a:pt x="354" y="384"/>
                </a:lnTo>
                <a:lnTo>
                  <a:pt x="336" y="390"/>
                </a:lnTo>
                <a:lnTo>
                  <a:pt x="336" y="384"/>
                </a:lnTo>
                <a:lnTo>
                  <a:pt x="343" y="375"/>
                </a:lnTo>
                <a:lnTo>
                  <a:pt x="339" y="374"/>
                </a:lnTo>
                <a:lnTo>
                  <a:pt x="345" y="370"/>
                </a:lnTo>
                <a:lnTo>
                  <a:pt x="327" y="372"/>
                </a:lnTo>
                <a:lnTo>
                  <a:pt x="322" y="367"/>
                </a:lnTo>
                <a:lnTo>
                  <a:pt x="316" y="369"/>
                </a:lnTo>
                <a:lnTo>
                  <a:pt x="315" y="364"/>
                </a:lnTo>
                <a:lnTo>
                  <a:pt x="320" y="360"/>
                </a:lnTo>
                <a:lnTo>
                  <a:pt x="311" y="362"/>
                </a:lnTo>
                <a:lnTo>
                  <a:pt x="312" y="365"/>
                </a:lnTo>
                <a:lnTo>
                  <a:pt x="306" y="369"/>
                </a:lnTo>
                <a:lnTo>
                  <a:pt x="312" y="369"/>
                </a:lnTo>
                <a:lnTo>
                  <a:pt x="309" y="378"/>
                </a:lnTo>
                <a:lnTo>
                  <a:pt x="315" y="382"/>
                </a:lnTo>
                <a:lnTo>
                  <a:pt x="321" y="388"/>
                </a:lnTo>
                <a:lnTo>
                  <a:pt x="332" y="383"/>
                </a:lnTo>
                <a:lnTo>
                  <a:pt x="329" y="402"/>
                </a:lnTo>
                <a:lnTo>
                  <a:pt x="312" y="402"/>
                </a:lnTo>
                <a:lnTo>
                  <a:pt x="313" y="395"/>
                </a:lnTo>
                <a:lnTo>
                  <a:pt x="307" y="391"/>
                </a:lnTo>
                <a:lnTo>
                  <a:pt x="294" y="396"/>
                </a:lnTo>
                <a:lnTo>
                  <a:pt x="294" y="390"/>
                </a:lnTo>
                <a:lnTo>
                  <a:pt x="289" y="395"/>
                </a:lnTo>
                <a:lnTo>
                  <a:pt x="290" y="389"/>
                </a:lnTo>
                <a:lnTo>
                  <a:pt x="279" y="388"/>
                </a:lnTo>
                <a:lnTo>
                  <a:pt x="286" y="399"/>
                </a:lnTo>
                <a:lnTo>
                  <a:pt x="285" y="402"/>
                </a:lnTo>
                <a:lnTo>
                  <a:pt x="280" y="399"/>
                </a:lnTo>
                <a:lnTo>
                  <a:pt x="269" y="404"/>
                </a:lnTo>
                <a:lnTo>
                  <a:pt x="267" y="402"/>
                </a:lnTo>
                <a:lnTo>
                  <a:pt x="257" y="417"/>
                </a:lnTo>
                <a:lnTo>
                  <a:pt x="254" y="411"/>
                </a:lnTo>
                <a:lnTo>
                  <a:pt x="252" y="415"/>
                </a:lnTo>
                <a:lnTo>
                  <a:pt x="245" y="412"/>
                </a:lnTo>
                <a:lnTo>
                  <a:pt x="245" y="403"/>
                </a:lnTo>
                <a:lnTo>
                  <a:pt x="253" y="404"/>
                </a:lnTo>
                <a:lnTo>
                  <a:pt x="258" y="398"/>
                </a:lnTo>
                <a:lnTo>
                  <a:pt x="244" y="396"/>
                </a:lnTo>
                <a:lnTo>
                  <a:pt x="259" y="363"/>
                </a:lnTo>
                <a:lnTo>
                  <a:pt x="285" y="358"/>
                </a:lnTo>
                <a:lnTo>
                  <a:pt x="282" y="349"/>
                </a:lnTo>
                <a:lnTo>
                  <a:pt x="298" y="342"/>
                </a:lnTo>
                <a:lnTo>
                  <a:pt x="274" y="345"/>
                </a:lnTo>
                <a:lnTo>
                  <a:pt x="282" y="330"/>
                </a:lnTo>
                <a:lnTo>
                  <a:pt x="270" y="348"/>
                </a:lnTo>
                <a:lnTo>
                  <a:pt x="256" y="353"/>
                </a:lnTo>
                <a:lnTo>
                  <a:pt x="241" y="373"/>
                </a:lnTo>
                <a:lnTo>
                  <a:pt x="229" y="372"/>
                </a:lnTo>
                <a:lnTo>
                  <a:pt x="234" y="384"/>
                </a:lnTo>
                <a:lnTo>
                  <a:pt x="204" y="404"/>
                </a:lnTo>
                <a:lnTo>
                  <a:pt x="217" y="411"/>
                </a:lnTo>
                <a:lnTo>
                  <a:pt x="212" y="420"/>
                </a:lnTo>
                <a:lnTo>
                  <a:pt x="144" y="464"/>
                </a:lnTo>
                <a:lnTo>
                  <a:pt x="96" y="474"/>
                </a:lnTo>
                <a:lnTo>
                  <a:pt x="108" y="480"/>
                </a:lnTo>
                <a:lnTo>
                  <a:pt x="79" y="493"/>
                </a:lnTo>
                <a:lnTo>
                  <a:pt x="75" y="486"/>
                </a:lnTo>
                <a:lnTo>
                  <a:pt x="56" y="491"/>
                </a:lnTo>
                <a:lnTo>
                  <a:pt x="40" y="490"/>
                </a:lnTo>
                <a:lnTo>
                  <a:pt x="41" y="481"/>
                </a:lnTo>
                <a:lnTo>
                  <a:pt x="23" y="497"/>
                </a:lnTo>
                <a:lnTo>
                  <a:pt x="16" y="494"/>
                </a:lnTo>
                <a:lnTo>
                  <a:pt x="16" y="488"/>
                </a:lnTo>
                <a:lnTo>
                  <a:pt x="12" y="494"/>
                </a:lnTo>
                <a:lnTo>
                  <a:pt x="0" y="493"/>
                </a:lnTo>
              </a:path>
            </a:pathLst>
          </a:custGeom>
          <a:solidFill>
            <a:srgbClr val="FF0000"/>
          </a:solidFill>
          <a:ln w="18669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160" name="Text Box 133"/>
          <p:cNvSpPr txBox="1">
            <a:spLocks noChangeArrowheads="1"/>
          </p:cNvSpPr>
          <p:nvPr/>
        </p:nvSpPr>
        <p:spPr bwMode="auto">
          <a:xfrm>
            <a:off x="682625" y="4476750"/>
            <a:ext cx="379413" cy="1079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lIns="0" tIns="0" rIns="0" bIns="0"/>
          <a:lstStyle>
            <a:lvl1pPr defTabSz="433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3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3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808080"/>
              </a:buClr>
              <a:buSzPct val="90000"/>
              <a:buFont typeface="Monotype Sorts" pitchFamily="2" charset="2"/>
              <a:buNone/>
            </a:pPr>
            <a:r>
              <a:rPr lang="en-US" sz="60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ALASKA*</a:t>
            </a:r>
            <a:endParaRPr lang="en-US" sz="22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00888" y="4765467"/>
            <a:ext cx="20431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Sources:  Health Policy Tracking Service &amp; Individual state bill tracking services</a:t>
            </a:r>
          </a:p>
          <a:p>
            <a:endParaRPr lang="en-US" sz="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 of </a:t>
            </a:r>
            <a:r>
              <a:rPr lang="en-US" sz="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sz="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22, </a:t>
            </a:r>
            <a:r>
              <a:rPr lang="en-US" sz="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2014 the governor has signed</a:t>
            </a:r>
            <a:endParaRPr lang="en-US" sz="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1876</TotalTime>
  <Words>243</Words>
  <Application>Microsoft Office PowerPoint</Application>
  <PresentationFormat>On-screen Show (4:3)</PresentationFormat>
  <Paragraphs>79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ACS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ACS</dc:creator>
  <cp:lastModifiedBy>Adriane Burke</cp:lastModifiedBy>
  <cp:revision>95</cp:revision>
  <cp:lastPrinted>2011-06-28T17:19:33Z</cp:lastPrinted>
  <dcterms:created xsi:type="dcterms:W3CDTF">2007-01-31T18:27:24Z</dcterms:created>
  <dcterms:modified xsi:type="dcterms:W3CDTF">2014-05-22T16:24:08Z</dcterms:modified>
</cp:coreProperties>
</file>