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DA8F-5047-4A3D-963F-CC3F71DAE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78CF-0CC7-46BF-AA00-79CC15701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DAAF1-B5F3-40AE-8750-359861FE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F0D63-066E-44D0-938C-CCB6D7F2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8CDA9-B3BD-4D45-A8CB-4C02CED2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D039-5C50-403E-86A7-17799C9D0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1D73F-6EAB-4EE3-9C14-D4554F4C4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7045A-A61C-4154-8B9D-E9DCB69FD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8A655-9F51-44E1-B5A4-45D5EACE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57088-D5FB-450A-A691-42D16EF3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2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4B114-9B1D-4CA5-BA37-77C6B3CDB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03AE29-1231-493F-B021-78B1D93D3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D7E88-818C-438E-AF04-5E9624DD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96CD8-28A2-4817-A8F3-990EA507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AED58-D2D4-4D5B-812E-F5E4E1CD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9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6C07-F139-4DE5-8AEB-6AD8818C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CB274-E664-45AD-8B40-EE9C08A1D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A0141-A393-4802-8E77-344D7167C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E8E34-E5AD-4346-B531-CCE3F939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69208-6787-4FCB-A11C-F5ED9208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6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A30B-959D-4138-B041-88A7B65C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E47FC-8120-40C0-9787-0A9FB0174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E0C5-4B91-46C7-8349-BEC7DBE6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3A53D-38A4-4AB4-B8E7-D77B216F6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047DF-8D10-4FF6-AC86-A92B5C5E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1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9553-E916-4DFD-BD88-FF01A5201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B07A-8739-4944-B0B2-886626CA9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39FFC-5751-4C5E-9289-1630B53F4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6E41E-9B2F-4054-988E-A0A80ED1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2BB2B-0B19-41A3-9CCC-FF437364B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C3812-21CA-48A6-AA90-E6CAE73C9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7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F29D7-6D60-41DE-A9CC-D237B040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9FDC8-EC0E-4B66-8764-54820567A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BA579-70D9-4DE2-A2E1-4A30D5253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4E8C5-0F10-4C23-A2A8-B06CF57C6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582A9-6E6B-4DBE-9B9C-ABB5FC18B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4897DB-D30E-4860-B0A4-1ECEE22F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60CB8-B59D-486E-B8A3-ABD71E00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267C9-CFE5-42E9-9760-03119401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0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7C1BB-0812-4024-A5AB-7BD4EA42C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E6400-AFA0-4573-AB5D-79029259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674C4-A231-48F5-A786-3D377495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F20B4-897B-484F-82E7-C0AC1913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7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1FF54-C612-4742-964F-F0E34D94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91BC59-1BD7-489B-A2D9-B89E2304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86222-C4D2-4BE1-90CD-E0C313B6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750B-25D2-47C4-A7DB-25297117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31F3C-1F61-480A-9F6B-7F50A135B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A833C-C0E3-4FD7-9734-903905410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1C4F9-7FD3-4864-8CA9-675F4BEC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AF257-7F12-416E-A88A-9940AA99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0447A-95B0-4B1A-80EC-38356A57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7D8BA-8EE7-44F0-8718-FF8B33687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8856E2-31E3-4BAB-905E-C33BD00C99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9EEF4-F400-4A11-BAEB-587768131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E1704-BF2C-4882-9477-6326894C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201C7-BD18-4C2B-A019-D9B7F2A5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AB4E2-5453-4C3E-B05C-96BFAA07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8918E-BC7C-4ACC-AA83-87373929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1224C-DD92-4C15-92A3-CA5A12332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78DCA-9879-4E1B-AE35-4D65F459D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D7043-CEC0-4A89-AA40-BE2855FA54A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552D0-78BC-4D72-9191-B809C229E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4DBD3-27FF-4C70-B240-47B923C73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5C59-9CDA-42EE-AC4A-93F81B441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4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A Summit - Listen Learn Act etc 5.13.21">
            <a:extLst>
              <a:ext uri="{FF2B5EF4-FFF2-40B4-BE49-F238E27FC236}">
                <a16:creationId xmlns:a16="http://schemas.microsoft.com/office/drawing/2014/main" id="{4BEC3BA7-728D-46AB-B70F-D3753D67258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5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Riley</dc:creator>
  <cp:lastModifiedBy>Katie Riley</cp:lastModifiedBy>
  <cp:revision>1</cp:revision>
  <dcterms:created xsi:type="dcterms:W3CDTF">2021-05-14T15:51:44Z</dcterms:created>
  <dcterms:modified xsi:type="dcterms:W3CDTF">2021-05-14T15:52:32Z</dcterms:modified>
</cp:coreProperties>
</file>